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F7E"/>
    <a:srgbClr val="52A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EFF39-1E90-49B5-B32D-E4D550F7064C}" v="10" dt="2022-09-20T12:44:40.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144" d="100"/>
          <a:sy n="144" d="100"/>
        </p:scale>
        <p:origin x="1392"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pic>
        <p:nvPicPr>
          <p:cNvPr id="8" name="Graphic 7">
            <a:hlinkClick r:id="" action="ppaction://hlinkshowjump?jump=nextslide"/>
            <a:extLst>
              <a:ext uri="{FF2B5EF4-FFF2-40B4-BE49-F238E27FC236}">
                <a16:creationId xmlns:a16="http://schemas.microsoft.com/office/drawing/2014/main" id="{A0527797-80B8-92C7-3B5A-0FED762254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0697893" cy="7559675"/>
          </a:xfrm>
          <a:prstGeom prst="rect">
            <a:avLst/>
          </a:prstGeom>
        </p:spPr>
      </p:pic>
      <p:sp>
        <p:nvSpPr>
          <p:cNvPr id="9" name="Stroomdiagram: Verbindingslijn 8">
            <a:extLst>
              <a:ext uri="{FF2B5EF4-FFF2-40B4-BE49-F238E27FC236}">
                <a16:creationId xmlns:a16="http://schemas.microsoft.com/office/drawing/2014/main" id="{DCCAD2E0-95FC-4A1B-EEB7-11F4E27F15E7}"/>
              </a:ext>
            </a:extLst>
          </p:cNvPr>
          <p:cNvSpPr/>
          <p:nvPr userDrawn="1"/>
        </p:nvSpPr>
        <p:spPr>
          <a:xfrm>
            <a:off x="9728616" y="6423285"/>
            <a:ext cx="622092" cy="65207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693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gemeen nieuws ">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45D82E4B-C2C6-13D4-AED3-59708B43E2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0697893" cy="7559675"/>
          </a:xfrm>
          <a:prstGeom prst="rect">
            <a:avLst/>
          </a:prstGeom>
        </p:spPr>
      </p:pic>
      <p:sp>
        <p:nvSpPr>
          <p:cNvPr id="3" name="Content Placeholder 2"/>
          <p:cNvSpPr>
            <a:spLocks noGrp="1"/>
          </p:cNvSpPr>
          <p:nvPr>
            <p:ph sz="half" idx="1" hasCustomPrompt="1"/>
          </p:nvPr>
        </p:nvSpPr>
        <p:spPr>
          <a:xfrm>
            <a:off x="434396" y="1773875"/>
            <a:ext cx="4793587" cy="4978108"/>
          </a:xfrm>
        </p:spPr>
        <p:txBody>
          <a:bodyPr>
            <a:noAutofit/>
          </a:bodyPr>
          <a:lstStyle>
            <a:lvl1pPr marL="0" indent="0">
              <a:buNone/>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dirty="0" err="1"/>
              <a:t>Hier</a:t>
            </a:r>
            <a:r>
              <a:rPr lang="en-US" dirty="0"/>
              <a:t> is </a:t>
            </a:r>
            <a:r>
              <a:rPr lang="en-US" dirty="0" err="1"/>
              <a:t>ruimte</a:t>
            </a:r>
            <a:r>
              <a:rPr lang="en-US" dirty="0"/>
              <a:t> </a:t>
            </a:r>
            <a:r>
              <a:rPr lang="en-US" dirty="0" err="1"/>
              <a:t>voor</a:t>
            </a:r>
            <a:r>
              <a:rPr lang="en-US" dirty="0"/>
              <a:t> de </a:t>
            </a:r>
            <a:r>
              <a:rPr lang="en-US" dirty="0" err="1"/>
              <a:t>tekst</a:t>
            </a:r>
            <a:r>
              <a:rPr lang="en-US" dirty="0"/>
              <a:t>. </a:t>
            </a:r>
            <a:r>
              <a:rPr lang="en-US" dirty="0" err="1"/>
              <a:t>Deze</a:t>
            </a:r>
            <a:r>
              <a:rPr lang="en-US" dirty="0"/>
              <a:t> </a:t>
            </a:r>
            <a:r>
              <a:rPr lang="en-US" dirty="0" err="1"/>
              <a:t>tekst</a:t>
            </a:r>
            <a:r>
              <a:rPr lang="en-US" dirty="0"/>
              <a:t> </a:t>
            </a:r>
            <a:r>
              <a:rPr lang="en-US" dirty="0" err="1"/>
              <a:t>loopt</a:t>
            </a:r>
            <a:r>
              <a:rPr lang="en-US" dirty="0"/>
              <a:t> </a:t>
            </a:r>
            <a:r>
              <a:rPr lang="en-US" dirty="0" err="1"/>
              <a:t>niet</a:t>
            </a:r>
            <a:r>
              <a:rPr lang="en-US" dirty="0"/>
              <a:t> </a:t>
            </a:r>
            <a:r>
              <a:rPr lang="en-US" dirty="0" err="1"/>
              <a:t>automatische</a:t>
            </a:r>
            <a:r>
              <a:rPr lang="en-US" dirty="0"/>
              <a:t> door in de </a:t>
            </a:r>
            <a:r>
              <a:rPr lang="en-US" dirty="0" err="1"/>
              <a:t>volgende</a:t>
            </a:r>
            <a:r>
              <a:rPr lang="en-US" dirty="0"/>
              <a:t> </a:t>
            </a:r>
            <a:r>
              <a:rPr lang="en-US" dirty="0" err="1"/>
              <a:t>kolom</a:t>
            </a:r>
            <a:r>
              <a:rPr lang="en-US" dirty="0"/>
              <a:t>. De </a:t>
            </a:r>
            <a:r>
              <a:rPr lang="en-US" dirty="0" err="1"/>
              <a:t>tekst</a:t>
            </a:r>
            <a:r>
              <a:rPr lang="en-US" dirty="0"/>
              <a:t> </a:t>
            </a:r>
            <a:r>
              <a:rPr lang="en-US" dirty="0" err="1"/>
              <a:t>dient</a:t>
            </a:r>
            <a:r>
              <a:rPr lang="en-US" dirty="0"/>
              <a:t> </a:t>
            </a:r>
            <a:r>
              <a:rPr lang="en-US" dirty="0" err="1"/>
              <a:t>handmatig</a:t>
            </a:r>
            <a:r>
              <a:rPr lang="en-US" dirty="0"/>
              <a:t> </a:t>
            </a:r>
            <a:r>
              <a:rPr lang="en-US" dirty="0" err="1"/>
              <a:t>verdeeld</a:t>
            </a:r>
            <a:r>
              <a:rPr lang="en-US" dirty="0"/>
              <a:t> </a:t>
            </a:r>
            <a:r>
              <a:rPr lang="en-US" dirty="0" err="1"/>
              <a:t>te</a:t>
            </a:r>
            <a:r>
              <a:rPr lang="en-US" dirty="0"/>
              <a:t> </a:t>
            </a:r>
            <a:r>
              <a:rPr lang="en-US" dirty="0" err="1"/>
              <a:t>worden</a:t>
            </a:r>
            <a:r>
              <a:rPr lang="en-US" dirty="0"/>
              <a:t> over de 2 </a:t>
            </a:r>
            <a:r>
              <a:rPr lang="en-US" dirty="0" err="1"/>
              <a:t>kolommen</a:t>
            </a:r>
            <a:r>
              <a:rPr lang="en-US" dirty="0"/>
              <a:t>. </a:t>
            </a:r>
          </a:p>
          <a:p>
            <a:pPr lvl="0"/>
            <a:r>
              <a:rPr lang="en-US" dirty="0"/>
              <a:t>  </a:t>
            </a:r>
          </a:p>
        </p:txBody>
      </p:sp>
      <p:sp>
        <p:nvSpPr>
          <p:cNvPr id="15" name="Content Placeholder 2">
            <a:extLst>
              <a:ext uri="{FF2B5EF4-FFF2-40B4-BE49-F238E27FC236}">
                <a16:creationId xmlns:a16="http://schemas.microsoft.com/office/drawing/2014/main" id="{C2F2E4DE-05C6-8FB9-D4E6-C38E54597B49}"/>
              </a:ext>
            </a:extLst>
          </p:cNvPr>
          <p:cNvSpPr>
            <a:spLocks noGrp="1"/>
          </p:cNvSpPr>
          <p:nvPr>
            <p:ph sz="half" idx="10" hasCustomPrompt="1"/>
          </p:nvPr>
        </p:nvSpPr>
        <p:spPr>
          <a:xfrm>
            <a:off x="5463831" y="1773875"/>
            <a:ext cx="4793587" cy="4978108"/>
          </a:xfrm>
        </p:spPr>
        <p:txBody>
          <a:bodyPr>
            <a:noAutofit/>
          </a:bodyPr>
          <a:lstStyle>
            <a:lvl1pPr marL="0" indent="0">
              <a:buNone/>
              <a:defRPr/>
            </a:lvl1pPr>
          </a:lstStyle>
          <a:p>
            <a:pPr lvl="0"/>
            <a:r>
              <a:rPr lang="en-US" dirty="0" err="1"/>
              <a:t>Hier</a:t>
            </a:r>
            <a:r>
              <a:rPr lang="en-US" dirty="0"/>
              <a:t> is </a:t>
            </a:r>
            <a:r>
              <a:rPr lang="en-US" dirty="0" err="1"/>
              <a:t>ruimte</a:t>
            </a:r>
            <a:r>
              <a:rPr lang="en-US" dirty="0"/>
              <a:t> </a:t>
            </a:r>
            <a:r>
              <a:rPr lang="en-US" dirty="0" err="1"/>
              <a:t>voor</a:t>
            </a:r>
            <a:r>
              <a:rPr lang="en-US" dirty="0"/>
              <a:t> (</a:t>
            </a:r>
            <a:r>
              <a:rPr lang="en-US" dirty="0" err="1"/>
              <a:t>doorlopende</a:t>
            </a:r>
            <a:r>
              <a:rPr lang="en-US" dirty="0"/>
              <a:t>) </a:t>
            </a:r>
            <a:r>
              <a:rPr lang="en-US" dirty="0" err="1"/>
              <a:t>tekst</a:t>
            </a:r>
            <a:r>
              <a:rPr lang="en-US" dirty="0"/>
              <a:t>. </a:t>
            </a:r>
          </a:p>
        </p:txBody>
      </p:sp>
      <p:sp>
        <p:nvSpPr>
          <p:cNvPr id="19" name="Title Placeholder 1">
            <a:extLst>
              <a:ext uri="{FF2B5EF4-FFF2-40B4-BE49-F238E27FC236}">
                <a16:creationId xmlns:a16="http://schemas.microsoft.com/office/drawing/2014/main" id="{21472608-AC5F-5F1A-9F3E-2AE4F8C8DE99}"/>
              </a:ext>
            </a:extLst>
          </p:cNvPr>
          <p:cNvSpPr>
            <a:spLocks noGrp="1"/>
          </p:cNvSpPr>
          <p:nvPr>
            <p:ph type="title" hasCustomPrompt="1"/>
          </p:nvPr>
        </p:nvSpPr>
        <p:spPr>
          <a:xfrm>
            <a:off x="434396" y="310199"/>
            <a:ext cx="3812926" cy="655984"/>
          </a:xfrm>
          <a:prstGeom prst="rect">
            <a:avLst/>
          </a:prstGeom>
        </p:spPr>
        <p:txBody>
          <a:bodyPr vert="horz" lIns="91440" tIns="45720" rIns="91440" bIns="45720" rtlCol="0" anchor="ctr">
            <a:normAutofit/>
          </a:bodyPr>
          <a:lstStyle>
            <a:lvl1pPr>
              <a:defRPr/>
            </a:lvl1pPr>
          </a:lstStyle>
          <a:p>
            <a:r>
              <a:rPr lang="nl-NL" dirty="0"/>
              <a:t>Ruimte voor titel </a:t>
            </a:r>
            <a:endParaRPr lang="en-US" dirty="0"/>
          </a:p>
        </p:txBody>
      </p:sp>
    </p:spTree>
    <p:extLst>
      <p:ext uri="{BB962C8B-B14F-4D97-AF65-F5344CB8AC3E}">
        <p14:creationId xmlns:p14="http://schemas.microsoft.com/office/powerpoint/2010/main" val="142358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1 ">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DDF944D-B671-182D-2F97-EE69B09EE5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0697893" cy="7559675"/>
          </a:xfrm>
          <a:prstGeom prst="rect">
            <a:avLst/>
          </a:prstGeom>
        </p:spPr>
      </p:pic>
      <p:sp>
        <p:nvSpPr>
          <p:cNvPr id="3" name="Content Placeholder 2"/>
          <p:cNvSpPr>
            <a:spLocks noGrp="1"/>
          </p:cNvSpPr>
          <p:nvPr>
            <p:ph sz="half" idx="1" hasCustomPrompt="1"/>
          </p:nvPr>
        </p:nvSpPr>
        <p:spPr>
          <a:xfrm>
            <a:off x="434396" y="1722783"/>
            <a:ext cx="3170195" cy="4909930"/>
          </a:xfrm>
        </p:spPr>
        <p:txBody>
          <a:bodyPr>
            <a:noAutofit/>
          </a:bodyPr>
          <a:lstStyle>
            <a:lvl1pPr marL="0" indent="0">
              <a:buFontTx/>
              <a:buNone/>
              <a:defRPr/>
            </a:lvl1pPr>
          </a:lstStyle>
          <a:p>
            <a:pPr lvl="0"/>
            <a:r>
              <a:rPr lang="en-US" dirty="0" err="1"/>
              <a:t>Hier</a:t>
            </a:r>
            <a:r>
              <a:rPr lang="en-US" dirty="0"/>
              <a:t> is </a:t>
            </a:r>
            <a:r>
              <a:rPr lang="en-US" dirty="0" err="1"/>
              <a:t>ruimte</a:t>
            </a:r>
            <a:r>
              <a:rPr lang="en-US" dirty="0"/>
              <a:t> </a:t>
            </a:r>
            <a:r>
              <a:rPr lang="en-US" dirty="0" err="1"/>
              <a:t>voor</a:t>
            </a:r>
            <a:r>
              <a:rPr lang="en-US" dirty="0"/>
              <a:t> de </a:t>
            </a:r>
            <a:r>
              <a:rPr lang="en-US" dirty="0" err="1"/>
              <a:t>tekst</a:t>
            </a:r>
            <a:r>
              <a:rPr lang="en-US" dirty="0"/>
              <a:t>. </a:t>
            </a:r>
          </a:p>
          <a:p>
            <a:pPr lvl="0"/>
            <a:endParaRPr lang="en-US" dirty="0"/>
          </a:p>
          <a:p>
            <a:pPr lvl="0"/>
            <a:r>
              <a:rPr lang="en-US" dirty="0" err="1"/>
              <a:t>Deze</a:t>
            </a:r>
            <a:r>
              <a:rPr lang="en-US" dirty="0"/>
              <a:t> </a:t>
            </a:r>
            <a:r>
              <a:rPr lang="en-US" dirty="0" err="1"/>
              <a:t>tekst</a:t>
            </a:r>
            <a:r>
              <a:rPr lang="en-US" dirty="0"/>
              <a:t> </a:t>
            </a:r>
            <a:r>
              <a:rPr lang="en-US" dirty="0" err="1"/>
              <a:t>loopt</a:t>
            </a:r>
            <a:r>
              <a:rPr lang="en-US" dirty="0"/>
              <a:t> </a:t>
            </a:r>
            <a:r>
              <a:rPr lang="en-US" dirty="0" err="1"/>
              <a:t>niet</a:t>
            </a:r>
            <a:r>
              <a:rPr lang="en-US" dirty="0"/>
              <a:t> </a:t>
            </a:r>
            <a:r>
              <a:rPr lang="en-US" dirty="0" err="1"/>
              <a:t>automatische</a:t>
            </a:r>
            <a:r>
              <a:rPr lang="en-US" dirty="0"/>
              <a:t> door in de </a:t>
            </a:r>
            <a:r>
              <a:rPr lang="en-US" dirty="0" err="1"/>
              <a:t>volgende</a:t>
            </a:r>
            <a:r>
              <a:rPr lang="en-US" dirty="0"/>
              <a:t> </a:t>
            </a:r>
            <a:r>
              <a:rPr lang="en-US" dirty="0" err="1"/>
              <a:t>kolom</a:t>
            </a:r>
            <a:r>
              <a:rPr lang="en-US" dirty="0"/>
              <a:t>. De </a:t>
            </a:r>
            <a:r>
              <a:rPr lang="en-US" dirty="0" err="1"/>
              <a:t>tekst</a:t>
            </a:r>
            <a:r>
              <a:rPr lang="en-US" dirty="0"/>
              <a:t> </a:t>
            </a:r>
            <a:r>
              <a:rPr lang="en-US" dirty="0" err="1"/>
              <a:t>dient</a:t>
            </a:r>
            <a:r>
              <a:rPr lang="en-US" dirty="0"/>
              <a:t> </a:t>
            </a:r>
            <a:r>
              <a:rPr lang="en-US" dirty="0" err="1"/>
              <a:t>handmatig</a:t>
            </a:r>
            <a:r>
              <a:rPr lang="en-US" dirty="0"/>
              <a:t> </a:t>
            </a:r>
            <a:r>
              <a:rPr lang="en-US" dirty="0" err="1"/>
              <a:t>verdeeld</a:t>
            </a:r>
            <a:r>
              <a:rPr lang="en-US" dirty="0"/>
              <a:t> </a:t>
            </a:r>
            <a:r>
              <a:rPr lang="en-US" dirty="0" err="1"/>
              <a:t>te</a:t>
            </a:r>
            <a:r>
              <a:rPr lang="en-US" dirty="0"/>
              <a:t> </a:t>
            </a:r>
            <a:r>
              <a:rPr lang="en-US" dirty="0" err="1"/>
              <a:t>worden</a:t>
            </a:r>
            <a:r>
              <a:rPr lang="en-US" dirty="0"/>
              <a:t> over de 2 </a:t>
            </a:r>
            <a:r>
              <a:rPr lang="en-US" dirty="0" err="1"/>
              <a:t>kolommen</a:t>
            </a:r>
            <a:r>
              <a:rPr lang="en-US" dirty="0"/>
              <a:t>. </a:t>
            </a:r>
          </a:p>
        </p:txBody>
      </p:sp>
      <p:sp>
        <p:nvSpPr>
          <p:cNvPr id="5" name="Content Placeholder 2">
            <a:extLst>
              <a:ext uri="{FF2B5EF4-FFF2-40B4-BE49-F238E27FC236}">
                <a16:creationId xmlns:a16="http://schemas.microsoft.com/office/drawing/2014/main" id="{BB92FB2A-A2F1-44F0-B9CC-AC6E379B11CA}"/>
              </a:ext>
            </a:extLst>
          </p:cNvPr>
          <p:cNvSpPr>
            <a:spLocks noGrp="1"/>
          </p:cNvSpPr>
          <p:nvPr>
            <p:ph sz="half" idx="11" hasCustomPrompt="1"/>
          </p:nvPr>
        </p:nvSpPr>
        <p:spPr>
          <a:xfrm>
            <a:off x="3760808" y="1722783"/>
            <a:ext cx="3170195" cy="4909930"/>
          </a:xfrm>
        </p:spPr>
        <p:txBody>
          <a:bodyPr>
            <a:noAutofit/>
          </a:bodyPr>
          <a:lstStyle>
            <a:lvl1pPr marL="0" indent="0">
              <a:buFontTx/>
              <a:buNone/>
              <a:defRPr/>
            </a:lvl1pPr>
            <a:lvl2pPr marL="503971" indent="0">
              <a:buFontTx/>
              <a:buNone/>
              <a:defRPr/>
            </a:lvl2pPr>
            <a:lvl3pPr marL="1007943" indent="0">
              <a:buFontTx/>
              <a:buNone/>
              <a:defRPr/>
            </a:lvl3pPr>
            <a:lvl4pPr marL="1511914" indent="0">
              <a:buFontTx/>
              <a:buNone/>
              <a:defRPr/>
            </a:lvl4pPr>
            <a:lvl5pPr marL="2015886" indent="0">
              <a:buFontTx/>
              <a:buNone/>
              <a:defRPr/>
            </a:lvl5pPr>
          </a:lstStyle>
          <a:p>
            <a:pPr lvl="0"/>
            <a:r>
              <a:rPr lang="nl-NL" dirty="0"/>
              <a:t>Hier is ruimte voor de (doorlopende) tekst. </a:t>
            </a:r>
          </a:p>
        </p:txBody>
      </p:sp>
      <p:pic>
        <p:nvPicPr>
          <p:cNvPr id="2" name="Afbeelding 1">
            <a:extLst>
              <a:ext uri="{FF2B5EF4-FFF2-40B4-BE49-F238E27FC236}">
                <a16:creationId xmlns:a16="http://schemas.microsoft.com/office/drawing/2014/main" id="{D369E83B-2A61-67FB-261F-8766F2AAF388}"/>
              </a:ext>
            </a:extLst>
          </p:cNvPr>
          <p:cNvPicPr>
            <a:picLocks noChangeAspect="1"/>
          </p:cNvPicPr>
          <p:nvPr userDrawn="1"/>
        </p:nvPicPr>
        <p:blipFill>
          <a:blip r:embed="rId4"/>
          <a:stretch>
            <a:fillRect/>
          </a:stretch>
        </p:blipFill>
        <p:spPr>
          <a:xfrm>
            <a:off x="7059334" y="1727602"/>
            <a:ext cx="3510227" cy="5232200"/>
          </a:xfrm>
          <a:prstGeom prst="rect">
            <a:avLst/>
          </a:prstGeom>
        </p:spPr>
      </p:pic>
    </p:spTree>
    <p:extLst>
      <p:ext uri="{BB962C8B-B14F-4D97-AF65-F5344CB8AC3E}">
        <p14:creationId xmlns:p14="http://schemas.microsoft.com/office/powerpoint/2010/main" val="388090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2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DFE53DC-4F62-D255-6628-635F3283DF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0697893" cy="7559675"/>
          </a:xfrm>
          <a:prstGeom prst="rect">
            <a:avLst/>
          </a:prstGeom>
        </p:spPr>
      </p:pic>
      <p:sp>
        <p:nvSpPr>
          <p:cNvPr id="3" name="Content Placeholder 2"/>
          <p:cNvSpPr>
            <a:spLocks noGrp="1"/>
          </p:cNvSpPr>
          <p:nvPr>
            <p:ph sz="half" idx="1" hasCustomPrompt="1"/>
          </p:nvPr>
        </p:nvSpPr>
        <p:spPr>
          <a:xfrm>
            <a:off x="434396" y="1722783"/>
            <a:ext cx="3170195" cy="4909930"/>
          </a:xfrm>
        </p:spPr>
        <p:txBody>
          <a:bodyPr>
            <a:noAutofit/>
          </a:bodyPr>
          <a:lstStyle>
            <a:lvl1pPr marL="0" indent="0">
              <a:buFontTx/>
              <a:buNone/>
              <a:defRPr/>
            </a:lvl1pPr>
          </a:lstStyle>
          <a:p>
            <a:pPr lvl="0"/>
            <a:r>
              <a:rPr lang="en-US" dirty="0" err="1"/>
              <a:t>Hier</a:t>
            </a:r>
            <a:r>
              <a:rPr lang="en-US" dirty="0"/>
              <a:t> is </a:t>
            </a:r>
            <a:r>
              <a:rPr lang="en-US" dirty="0" err="1"/>
              <a:t>ruimte</a:t>
            </a:r>
            <a:r>
              <a:rPr lang="en-US" dirty="0"/>
              <a:t> </a:t>
            </a:r>
            <a:r>
              <a:rPr lang="en-US" dirty="0" err="1"/>
              <a:t>voor</a:t>
            </a:r>
            <a:r>
              <a:rPr lang="en-US" dirty="0"/>
              <a:t> de </a:t>
            </a:r>
            <a:r>
              <a:rPr lang="en-US" dirty="0" err="1"/>
              <a:t>tekst</a:t>
            </a:r>
            <a:r>
              <a:rPr lang="en-US" dirty="0"/>
              <a:t>. </a:t>
            </a:r>
          </a:p>
          <a:p>
            <a:pPr lvl="0"/>
            <a:endParaRPr lang="en-US" dirty="0"/>
          </a:p>
          <a:p>
            <a:pPr lvl="0"/>
            <a:r>
              <a:rPr lang="en-US" dirty="0" err="1"/>
              <a:t>Deze</a:t>
            </a:r>
            <a:r>
              <a:rPr lang="en-US" dirty="0"/>
              <a:t> </a:t>
            </a:r>
            <a:r>
              <a:rPr lang="en-US" dirty="0" err="1"/>
              <a:t>tekst</a:t>
            </a:r>
            <a:r>
              <a:rPr lang="en-US" dirty="0"/>
              <a:t> </a:t>
            </a:r>
            <a:r>
              <a:rPr lang="en-US" dirty="0" err="1"/>
              <a:t>loopt</a:t>
            </a:r>
            <a:r>
              <a:rPr lang="en-US" dirty="0"/>
              <a:t> </a:t>
            </a:r>
            <a:r>
              <a:rPr lang="en-US" dirty="0" err="1"/>
              <a:t>niet</a:t>
            </a:r>
            <a:r>
              <a:rPr lang="en-US" dirty="0"/>
              <a:t> </a:t>
            </a:r>
            <a:r>
              <a:rPr lang="en-US" dirty="0" err="1"/>
              <a:t>automatische</a:t>
            </a:r>
            <a:r>
              <a:rPr lang="en-US" dirty="0"/>
              <a:t> door in de </a:t>
            </a:r>
            <a:r>
              <a:rPr lang="en-US" dirty="0" err="1"/>
              <a:t>volgende</a:t>
            </a:r>
            <a:r>
              <a:rPr lang="en-US" dirty="0"/>
              <a:t> </a:t>
            </a:r>
            <a:r>
              <a:rPr lang="en-US" dirty="0" err="1"/>
              <a:t>kolom</a:t>
            </a:r>
            <a:r>
              <a:rPr lang="en-US" dirty="0"/>
              <a:t>. De </a:t>
            </a:r>
            <a:r>
              <a:rPr lang="en-US" dirty="0" err="1"/>
              <a:t>tekst</a:t>
            </a:r>
            <a:r>
              <a:rPr lang="en-US" dirty="0"/>
              <a:t> </a:t>
            </a:r>
            <a:r>
              <a:rPr lang="en-US" dirty="0" err="1"/>
              <a:t>dient</a:t>
            </a:r>
            <a:r>
              <a:rPr lang="en-US" dirty="0"/>
              <a:t> </a:t>
            </a:r>
            <a:r>
              <a:rPr lang="en-US" dirty="0" err="1"/>
              <a:t>handmatig</a:t>
            </a:r>
            <a:r>
              <a:rPr lang="en-US" dirty="0"/>
              <a:t> </a:t>
            </a:r>
            <a:r>
              <a:rPr lang="en-US" dirty="0" err="1"/>
              <a:t>verdeeld</a:t>
            </a:r>
            <a:r>
              <a:rPr lang="en-US" dirty="0"/>
              <a:t> </a:t>
            </a:r>
            <a:r>
              <a:rPr lang="en-US" dirty="0" err="1"/>
              <a:t>te</a:t>
            </a:r>
            <a:r>
              <a:rPr lang="en-US" dirty="0"/>
              <a:t> </a:t>
            </a:r>
            <a:r>
              <a:rPr lang="en-US" dirty="0" err="1"/>
              <a:t>worden</a:t>
            </a:r>
            <a:r>
              <a:rPr lang="en-US" dirty="0"/>
              <a:t> over de 2 </a:t>
            </a:r>
            <a:r>
              <a:rPr lang="en-US" dirty="0" err="1"/>
              <a:t>kolommen</a:t>
            </a:r>
            <a:r>
              <a:rPr lang="en-US" dirty="0"/>
              <a:t>. </a:t>
            </a:r>
          </a:p>
        </p:txBody>
      </p:sp>
      <p:sp>
        <p:nvSpPr>
          <p:cNvPr id="5" name="Content Placeholder 2">
            <a:extLst>
              <a:ext uri="{FF2B5EF4-FFF2-40B4-BE49-F238E27FC236}">
                <a16:creationId xmlns:a16="http://schemas.microsoft.com/office/drawing/2014/main" id="{BB92FB2A-A2F1-44F0-B9CC-AC6E379B11CA}"/>
              </a:ext>
            </a:extLst>
          </p:cNvPr>
          <p:cNvSpPr>
            <a:spLocks noGrp="1"/>
          </p:cNvSpPr>
          <p:nvPr>
            <p:ph sz="half" idx="11" hasCustomPrompt="1"/>
          </p:nvPr>
        </p:nvSpPr>
        <p:spPr>
          <a:xfrm>
            <a:off x="3760808" y="1722783"/>
            <a:ext cx="3170195" cy="4909930"/>
          </a:xfrm>
        </p:spPr>
        <p:txBody>
          <a:bodyPr>
            <a:noAutofit/>
          </a:bodyPr>
          <a:lstStyle>
            <a:lvl1pPr marL="0" indent="0">
              <a:buFontTx/>
              <a:buNone/>
              <a:defRPr/>
            </a:lvl1pPr>
            <a:lvl2pPr marL="503971" indent="0">
              <a:buFontTx/>
              <a:buNone/>
              <a:defRPr/>
            </a:lvl2pPr>
            <a:lvl3pPr marL="1007943" indent="0">
              <a:buFontTx/>
              <a:buNone/>
              <a:defRPr/>
            </a:lvl3pPr>
            <a:lvl4pPr marL="1511914" indent="0">
              <a:buFontTx/>
              <a:buNone/>
              <a:defRPr/>
            </a:lvl4pPr>
            <a:lvl5pPr marL="2015886" indent="0">
              <a:buFontTx/>
              <a:buNone/>
              <a:defRPr/>
            </a:lvl5pPr>
          </a:lstStyle>
          <a:p>
            <a:pPr lvl="0"/>
            <a:r>
              <a:rPr lang="nl-NL" dirty="0"/>
              <a:t>Hier is ruimte voor de tekst. </a:t>
            </a:r>
          </a:p>
        </p:txBody>
      </p:sp>
      <p:pic>
        <p:nvPicPr>
          <p:cNvPr id="2" name="Afbeelding 1">
            <a:extLst>
              <a:ext uri="{FF2B5EF4-FFF2-40B4-BE49-F238E27FC236}">
                <a16:creationId xmlns:a16="http://schemas.microsoft.com/office/drawing/2014/main" id="{6D186B61-B65F-FE57-1869-C60040CA2913}"/>
              </a:ext>
            </a:extLst>
          </p:cNvPr>
          <p:cNvPicPr>
            <a:picLocks noChangeAspect="1"/>
          </p:cNvPicPr>
          <p:nvPr userDrawn="1"/>
        </p:nvPicPr>
        <p:blipFill>
          <a:blip r:embed="rId4"/>
          <a:stretch>
            <a:fillRect/>
          </a:stretch>
        </p:blipFill>
        <p:spPr>
          <a:xfrm>
            <a:off x="7059334" y="1727602"/>
            <a:ext cx="3510227" cy="5232200"/>
          </a:xfrm>
          <a:prstGeom prst="rect">
            <a:avLst/>
          </a:prstGeom>
        </p:spPr>
      </p:pic>
    </p:spTree>
    <p:extLst>
      <p:ext uri="{BB962C8B-B14F-4D97-AF65-F5344CB8AC3E}">
        <p14:creationId xmlns:p14="http://schemas.microsoft.com/office/powerpoint/2010/main" val="151489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3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561464-CEC7-A777-4E77-6DD3E1D2F2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0697893" cy="7559675"/>
          </a:xfrm>
          <a:prstGeom prst="rect">
            <a:avLst/>
          </a:prstGeom>
        </p:spPr>
      </p:pic>
      <p:sp>
        <p:nvSpPr>
          <p:cNvPr id="3" name="Content Placeholder 2"/>
          <p:cNvSpPr>
            <a:spLocks noGrp="1"/>
          </p:cNvSpPr>
          <p:nvPr>
            <p:ph sz="half" idx="1" hasCustomPrompt="1"/>
          </p:nvPr>
        </p:nvSpPr>
        <p:spPr>
          <a:xfrm>
            <a:off x="434396" y="1722783"/>
            <a:ext cx="3170195" cy="4909930"/>
          </a:xfrm>
        </p:spPr>
        <p:txBody>
          <a:bodyPr>
            <a:noAutofit/>
          </a:bodyPr>
          <a:lstStyle>
            <a:lvl1pPr marL="0" indent="0">
              <a:buFontTx/>
              <a:buNone/>
              <a:defRPr/>
            </a:lvl1pPr>
          </a:lstStyle>
          <a:p>
            <a:pPr lvl="0"/>
            <a:r>
              <a:rPr lang="en-US" dirty="0" err="1"/>
              <a:t>Hier</a:t>
            </a:r>
            <a:r>
              <a:rPr lang="en-US" dirty="0"/>
              <a:t> is </a:t>
            </a:r>
            <a:r>
              <a:rPr lang="en-US" dirty="0" err="1"/>
              <a:t>ruimte</a:t>
            </a:r>
            <a:r>
              <a:rPr lang="en-US" dirty="0"/>
              <a:t> </a:t>
            </a:r>
            <a:r>
              <a:rPr lang="en-US" dirty="0" err="1"/>
              <a:t>voor</a:t>
            </a:r>
            <a:r>
              <a:rPr lang="en-US" dirty="0"/>
              <a:t> de </a:t>
            </a:r>
            <a:r>
              <a:rPr lang="en-US" dirty="0" err="1"/>
              <a:t>tekst</a:t>
            </a:r>
            <a:r>
              <a:rPr lang="en-US" dirty="0"/>
              <a:t>. </a:t>
            </a:r>
          </a:p>
          <a:p>
            <a:pPr lvl="0"/>
            <a:endParaRPr lang="en-US" dirty="0"/>
          </a:p>
          <a:p>
            <a:pPr lvl="0"/>
            <a:r>
              <a:rPr lang="en-US" dirty="0" err="1"/>
              <a:t>Deze</a:t>
            </a:r>
            <a:r>
              <a:rPr lang="en-US" dirty="0"/>
              <a:t> </a:t>
            </a:r>
            <a:r>
              <a:rPr lang="en-US" dirty="0" err="1"/>
              <a:t>tekst</a:t>
            </a:r>
            <a:r>
              <a:rPr lang="en-US" dirty="0"/>
              <a:t> </a:t>
            </a:r>
            <a:r>
              <a:rPr lang="en-US" dirty="0" err="1"/>
              <a:t>loopt</a:t>
            </a:r>
            <a:r>
              <a:rPr lang="en-US" dirty="0"/>
              <a:t> </a:t>
            </a:r>
            <a:r>
              <a:rPr lang="en-US" dirty="0" err="1"/>
              <a:t>niet</a:t>
            </a:r>
            <a:r>
              <a:rPr lang="en-US" dirty="0"/>
              <a:t> </a:t>
            </a:r>
            <a:r>
              <a:rPr lang="en-US" dirty="0" err="1"/>
              <a:t>automatische</a:t>
            </a:r>
            <a:r>
              <a:rPr lang="en-US" dirty="0"/>
              <a:t> door in de </a:t>
            </a:r>
            <a:r>
              <a:rPr lang="en-US" dirty="0" err="1"/>
              <a:t>volgende</a:t>
            </a:r>
            <a:r>
              <a:rPr lang="en-US" dirty="0"/>
              <a:t> </a:t>
            </a:r>
            <a:r>
              <a:rPr lang="en-US" dirty="0" err="1"/>
              <a:t>kolom</a:t>
            </a:r>
            <a:r>
              <a:rPr lang="en-US" dirty="0"/>
              <a:t>. De </a:t>
            </a:r>
            <a:r>
              <a:rPr lang="en-US" dirty="0" err="1"/>
              <a:t>tekst</a:t>
            </a:r>
            <a:r>
              <a:rPr lang="en-US" dirty="0"/>
              <a:t> </a:t>
            </a:r>
            <a:r>
              <a:rPr lang="en-US" dirty="0" err="1"/>
              <a:t>dient</a:t>
            </a:r>
            <a:r>
              <a:rPr lang="en-US" dirty="0"/>
              <a:t> </a:t>
            </a:r>
            <a:r>
              <a:rPr lang="en-US" dirty="0" err="1"/>
              <a:t>handmatig</a:t>
            </a:r>
            <a:r>
              <a:rPr lang="en-US" dirty="0"/>
              <a:t> </a:t>
            </a:r>
            <a:r>
              <a:rPr lang="en-US" dirty="0" err="1"/>
              <a:t>verdeeld</a:t>
            </a:r>
            <a:r>
              <a:rPr lang="en-US" dirty="0"/>
              <a:t> </a:t>
            </a:r>
            <a:r>
              <a:rPr lang="en-US" dirty="0" err="1"/>
              <a:t>te</a:t>
            </a:r>
            <a:r>
              <a:rPr lang="en-US" dirty="0"/>
              <a:t> </a:t>
            </a:r>
            <a:r>
              <a:rPr lang="en-US" dirty="0" err="1"/>
              <a:t>worden</a:t>
            </a:r>
            <a:r>
              <a:rPr lang="en-US" dirty="0"/>
              <a:t> over de 2 </a:t>
            </a:r>
            <a:r>
              <a:rPr lang="en-US" dirty="0" err="1"/>
              <a:t>kolommen</a:t>
            </a:r>
            <a:r>
              <a:rPr lang="en-US" dirty="0"/>
              <a:t>. </a:t>
            </a:r>
          </a:p>
        </p:txBody>
      </p:sp>
      <p:sp>
        <p:nvSpPr>
          <p:cNvPr id="5" name="Content Placeholder 2">
            <a:extLst>
              <a:ext uri="{FF2B5EF4-FFF2-40B4-BE49-F238E27FC236}">
                <a16:creationId xmlns:a16="http://schemas.microsoft.com/office/drawing/2014/main" id="{BB92FB2A-A2F1-44F0-B9CC-AC6E379B11CA}"/>
              </a:ext>
            </a:extLst>
          </p:cNvPr>
          <p:cNvSpPr>
            <a:spLocks noGrp="1"/>
          </p:cNvSpPr>
          <p:nvPr>
            <p:ph sz="half" idx="11" hasCustomPrompt="1"/>
          </p:nvPr>
        </p:nvSpPr>
        <p:spPr>
          <a:xfrm>
            <a:off x="3760808" y="1722783"/>
            <a:ext cx="3170195" cy="4909930"/>
          </a:xfrm>
        </p:spPr>
        <p:txBody>
          <a:bodyPr>
            <a:noAutofit/>
          </a:bodyPr>
          <a:lstStyle>
            <a:lvl1pPr marL="0" indent="0">
              <a:buFontTx/>
              <a:buNone/>
              <a:defRPr/>
            </a:lvl1pPr>
            <a:lvl2pPr marL="503971" indent="0">
              <a:buFontTx/>
              <a:buNone/>
              <a:defRPr/>
            </a:lvl2pPr>
            <a:lvl3pPr marL="1007943" indent="0">
              <a:buFontTx/>
              <a:buNone/>
              <a:defRPr/>
            </a:lvl3pPr>
            <a:lvl4pPr marL="1511914" indent="0">
              <a:buFontTx/>
              <a:buNone/>
              <a:defRPr/>
            </a:lvl4pPr>
            <a:lvl5pPr marL="2015886" indent="0">
              <a:buFontTx/>
              <a:buNone/>
              <a:defRPr/>
            </a:lvl5pPr>
          </a:lstStyle>
          <a:p>
            <a:pPr lvl="0"/>
            <a:r>
              <a:rPr lang="nl-NL" dirty="0"/>
              <a:t>Hier is ruimte voor de tekst. </a:t>
            </a:r>
          </a:p>
        </p:txBody>
      </p:sp>
      <p:pic>
        <p:nvPicPr>
          <p:cNvPr id="2" name="Afbeelding 1">
            <a:extLst>
              <a:ext uri="{FF2B5EF4-FFF2-40B4-BE49-F238E27FC236}">
                <a16:creationId xmlns:a16="http://schemas.microsoft.com/office/drawing/2014/main" id="{3D785839-CCDA-F380-80EF-00BC7CC6AC0E}"/>
              </a:ext>
            </a:extLst>
          </p:cNvPr>
          <p:cNvPicPr>
            <a:picLocks noChangeAspect="1"/>
          </p:cNvPicPr>
          <p:nvPr userDrawn="1"/>
        </p:nvPicPr>
        <p:blipFill>
          <a:blip r:embed="rId4"/>
          <a:stretch>
            <a:fillRect/>
          </a:stretch>
        </p:blipFill>
        <p:spPr>
          <a:xfrm>
            <a:off x="7059334" y="1727602"/>
            <a:ext cx="3510227" cy="5232200"/>
          </a:xfrm>
          <a:prstGeom prst="rect">
            <a:avLst/>
          </a:prstGeom>
        </p:spPr>
      </p:pic>
    </p:spTree>
    <p:extLst>
      <p:ext uri="{BB962C8B-B14F-4D97-AF65-F5344CB8AC3E}">
        <p14:creationId xmlns:p14="http://schemas.microsoft.com/office/powerpoint/2010/main" val="226353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F94D3A2-D0A6-9968-3480-983E4D6D81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0697893" cy="7559675"/>
          </a:xfrm>
          <a:prstGeom prst="rect">
            <a:avLst/>
          </a:prstGeom>
        </p:spPr>
      </p:pic>
      <p:sp>
        <p:nvSpPr>
          <p:cNvPr id="3" name="Content Placeholder 2"/>
          <p:cNvSpPr>
            <a:spLocks noGrp="1"/>
          </p:cNvSpPr>
          <p:nvPr>
            <p:ph sz="half" idx="1" hasCustomPrompt="1"/>
          </p:nvPr>
        </p:nvSpPr>
        <p:spPr>
          <a:xfrm>
            <a:off x="434396" y="1722783"/>
            <a:ext cx="3170195" cy="4909930"/>
          </a:xfrm>
        </p:spPr>
        <p:txBody>
          <a:bodyPr>
            <a:noAutofit/>
          </a:bodyPr>
          <a:lstStyle>
            <a:lvl1pPr marL="0" indent="0">
              <a:buFontTx/>
              <a:buNone/>
              <a:defRPr/>
            </a:lvl1pPr>
          </a:lstStyle>
          <a:p>
            <a:pPr lvl="0"/>
            <a:r>
              <a:rPr lang="en-US" dirty="0" err="1"/>
              <a:t>Hier</a:t>
            </a:r>
            <a:r>
              <a:rPr lang="en-US" dirty="0"/>
              <a:t> is </a:t>
            </a:r>
            <a:r>
              <a:rPr lang="en-US" dirty="0" err="1"/>
              <a:t>ruimte</a:t>
            </a:r>
            <a:r>
              <a:rPr lang="en-US" dirty="0"/>
              <a:t> </a:t>
            </a:r>
            <a:r>
              <a:rPr lang="en-US" dirty="0" err="1"/>
              <a:t>voor</a:t>
            </a:r>
            <a:r>
              <a:rPr lang="en-US" dirty="0"/>
              <a:t> de </a:t>
            </a:r>
            <a:r>
              <a:rPr lang="en-US" dirty="0" err="1"/>
              <a:t>tekst</a:t>
            </a:r>
            <a:r>
              <a:rPr lang="en-US" dirty="0"/>
              <a:t>. </a:t>
            </a:r>
          </a:p>
          <a:p>
            <a:pPr lvl="0"/>
            <a:endParaRPr lang="en-US" dirty="0"/>
          </a:p>
          <a:p>
            <a:pPr lvl="0"/>
            <a:r>
              <a:rPr lang="en-US" dirty="0" err="1"/>
              <a:t>Deze</a:t>
            </a:r>
            <a:r>
              <a:rPr lang="en-US" dirty="0"/>
              <a:t> </a:t>
            </a:r>
            <a:r>
              <a:rPr lang="en-US" dirty="0" err="1"/>
              <a:t>tekst</a:t>
            </a:r>
            <a:r>
              <a:rPr lang="en-US" dirty="0"/>
              <a:t> </a:t>
            </a:r>
            <a:r>
              <a:rPr lang="en-US" dirty="0" err="1"/>
              <a:t>loopt</a:t>
            </a:r>
            <a:r>
              <a:rPr lang="en-US" dirty="0"/>
              <a:t> </a:t>
            </a:r>
            <a:r>
              <a:rPr lang="en-US" dirty="0" err="1"/>
              <a:t>niet</a:t>
            </a:r>
            <a:r>
              <a:rPr lang="en-US" dirty="0"/>
              <a:t> </a:t>
            </a:r>
            <a:r>
              <a:rPr lang="en-US" dirty="0" err="1"/>
              <a:t>automatische</a:t>
            </a:r>
            <a:r>
              <a:rPr lang="en-US" dirty="0"/>
              <a:t> door in de </a:t>
            </a:r>
            <a:r>
              <a:rPr lang="en-US" dirty="0" err="1"/>
              <a:t>volgende</a:t>
            </a:r>
            <a:r>
              <a:rPr lang="en-US" dirty="0"/>
              <a:t> </a:t>
            </a:r>
            <a:r>
              <a:rPr lang="en-US" dirty="0" err="1"/>
              <a:t>kolom</a:t>
            </a:r>
            <a:r>
              <a:rPr lang="en-US" dirty="0"/>
              <a:t>. De </a:t>
            </a:r>
            <a:r>
              <a:rPr lang="en-US" dirty="0" err="1"/>
              <a:t>tekst</a:t>
            </a:r>
            <a:r>
              <a:rPr lang="en-US" dirty="0"/>
              <a:t> </a:t>
            </a:r>
            <a:r>
              <a:rPr lang="en-US" dirty="0" err="1"/>
              <a:t>dient</a:t>
            </a:r>
            <a:r>
              <a:rPr lang="en-US" dirty="0"/>
              <a:t> </a:t>
            </a:r>
            <a:r>
              <a:rPr lang="en-US" dirty="0" err="1"/>
              <a:t>handmatig</a:t>
            </a:r>
            <a:r>
              <a:rPr lang="en-US" dirty="0"/>
              <a:t> </a:t>
            </a:r>
            <a:r>
              <a:rPr lang="en-US" dirty="0" err="1"/>
              <a:t>verdeeld</a:t>
            </a:r>
            <a:r>
              <a:rPr lang="en-US" dirty="0"/>
              <a:t> </a:t>
            </a:r>
            <a:r>
              <a:rPr lang="en-US" dirty="0" err="1"/>
              <a:t>te</a:t>
            </a:r>
            <a:r>
              <a:rPr lang="en-US" dirty="0"/>
              <a:t> </a:t>
            </a:r>
            <a:r>
              <a:rPr lang="en-US" dirty="0" err="1"/>
              <a:t>worden</a:t>
            </a:r>
            <a:r>
              <a:rPr lang="en-US" dirty="0"/>
              <a:t> over de 2 </a:t>
            </a:r>
            <a:r>
              <a:rPr lang="en-US" dirty="0" err="1"/>
              <a:t>kolommen</a:t>
            </a:r>
            <a:r>
              <a:rPr lang="en-US" dirty="0"/>
              <a:t>. </a:t>
            </a:r>
          </a:p>
        </p:txBody>
      </p:sp>
      <p:sp>
        <p:nvSpPr>
          <p:cNvPr id="5" name="Content Placeholder 2">
            <a:extLst>
              <a:ext uri="{FF2B5EF4-FFF2-40B4-BE49-F238E27FC236}">
                <a16:creationId xmlns:a16="http://schemas.microsoft.com/office/drawing/2014/main" id="{BB92FB2A-A2F1-44F0-B9CC-AC6E379B11CA}"/>
              </a:ext>
            </a:extLst>
          </p:cNvPr>
          <p:cNvSpPr>
            <a:spLocks noGrp="1"/>
          </p:cNvSpPr>
          <p:nvPr>
            <p:ph sz="half" idx="11" hasCustomPrompt="1"/>
          </p:nvPr>
        </p:nvSpPr>
        <p:spPr>
          <a:xfrm>
            <a:off x="3760808" y="1722783"/>
            <a:ext cx="3170195" cy="4909930"/>
          </a:xfrm>
        </p:spPr>
        <p:txBody>
          <a:bodyPr>
            <a:noAutofit/>
          </a:bodyPr>
          <a:lstStyle>
            <a:lvl1pPr marL="0" indent="0">
              <a:buFontTx/>
              <a:buNone/>
              <a:defRPr/>
            </a:lvl1pPr>
            <a:lvl2pPr marL="503971" indent="0">
              <a:buFontTx/>
              <a:buNone/>
              <a:defRPr/>
            </a:lvl2pPr>
            <a:lvl3pPr marL="1007943" indent="0">
              <a:buFontTx/>
              <a:buNone/>
              <a:defRPr/>
            </a:lvl3pPr>
            <a:lvl4pPr marL="1511914" indent="0">
              <a:buFontTx/>
              <a:buNone/>
              <a:defRPr/>
            </a:lvl4pPr>
            <a:lvl5pPr marL="2015886" indent="0">
              <a:buFontTx/>
              <a:buNone/>
              <a:defRPr/>
            </a:lvl5pPr>
          </a:lstStyle>
          <a:p>
            <a:pPr lvl="0"/>
            <a:r>
              <a:rPr lang="nl-NL" dirty="0"/>
              <a:t>Hier is ruimte voor de tekst. </a:t>
            </a:r>
          </a:p>
        </p:txBody>
      </p:sp>
      <p:pic>
        <p:nvPicPr>
          <p:cNvPr id="2" name="Afbeelding 1">
            <a:extLst>
              <a:ext uri="{FF2B5EF4-FFF2-40B4-BE49-F238E27FC236}">
                <a16:creationId xmlns:a16="http://schemas.microsoft.com/office/drawing/2014/main" id="{AC73F141-D4DD-4AD5-A9C8-E23990AEC865}"/>
              </a:ext>
            </a:extLst>
          </p:cNvPr>
          <p:cNvPicPr>
            <a:picLocks noChangeAspect="1"/>
          </p:cNvPicPr>
          <p:nvPr userDrawn="1"/>
        </p:nvPicPr>
        <p:blipFill>
          <a:blip r:embed="rId4"/>
          <a:stretch>
            <a:fillRect/>
          </a:stretch>
        </p:blipFill>
        <p:spPr>
          <a:xfrm>
            <a:off x="7059334" y="1727602"/>
            <a:ext cx="3510227" cy="5232200"/>
          </a:xfrm>
          <a:prstGeom prst="rect">
            <a:avLst/>
          </a:prstGeom>
        </p:spPr>
      </p:pic>
    </p:spTree>
    <p:extLst>
      <p:ext uri="{BB962C8B-B14F-4D97-AF65-F5344CB8AC3E}">
        <p14:creationId xmlns:p14="http://schemas.microsoft.com/office/powerpoint/2010/main" val="313100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07BAD93-D761-78B3-9815-DF85FC2C15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0697893" cy="7559675"/>
          </a:xfrm>
          <a:prstGeom prst="rect">
            <a:avLst/>
          </a:prstGeom>
        </p:spPr>
      </p:pic>
      <p:sp>
        <p:nvSpPr>
          <p:cNvPr id="3" name="Content Placeholder 2"/>
          <p:cNvSpPr>
            <a:spLocks noGrp="1"/>
          </p:cNvSpPr>
          <p:nvPr>
            <p:ph sz="half" idx="1" hasCustomPrompt="1"/>
          </p:nvPr>
        </p:nvSpPr>
        <p:spPr>
          <a:xfrm>
            <a:off x="434396" y="1722783"/>
            <a:ext cx="3170195" cy="4909930"/>
          </a:xfrm>
        </p:spPr>
        <p:txBody>
          <a:bodyPr>
            <a:noAutofit/>
          </a:bodyPr>
          <a:lstStyle>
            <a:lvl1pPr marL="0" indent="0">
              <a:buFontTx/>
              <a:buNone/>
              <a:defRPr/>
            </a:lvl1pPr>
          </a:lstStyle>
          <a:p>
            <a:pPr lvl="0"/>
            <a:r>
              <a:rPr lang="en-US" dirty="0" err="1"/>
              <a:t>Hier</a:t>
            </a:r>
            <a:r>
              <a:rPr lang="en-US" dirty="0"/>
              <a:t> is </a:t>
            </a:r>
            <a:r>
              <a:rPr lang="en-US" dirty="0" err="1"/>
              <a:t>ruimte</a:t>
            </a:r>
            <a:r>
              <a:rPr lang="en-US" dirty="0"/>
              <a:t> </a:t>
            </a:r>
            <a:r>
              <a:rPr lang="en-US" dirty="0" err="1"/>
              <a:t>voor</a:t>
            </a:r>
            <a:r>
              <a:rPr lang="en-US" dirty="0"/>
              <a:t> de </a:t>
            </a:r>
            <a:r>
              <a:rPr lang="en-US" dirty="0" err="1"/>
              <a:t>tekst</a:t>
            </a:r>
            <a:r>
              <a:rPr lang="en-US" dirty="0"/>
              <a:t>. </a:t>
            </a:r>
          </a:p>
          <a:p>
            <a:pPr lvl="0"/>
            <a:endParaRPr lang="en-US" dirty="0"/>
          </a:p>
          <a:p>
            <a:pPr lvl="0"/>
            <a:r>
              <a:rPr lang="en-US" dirty="0" err="1"/>
              <a:t>Deze</a:t>
            </a:r>
            <a:r>
              <a:rPr lang="en-US" dirty="0"/>
              <a:t> </a:t>
            </a:r>
            <a:r>
              <a:rPr lang="en-US" dirty="0" err="1"/>
              <a:t>tekst</a:t>
            </a:r>
            <a:r>
              <a:rPr lang="en-US" dirty="0"/>
              <a:t> </a:t>
            </a:r>
            <a:r>
              <a:rPr lang="en-US" dirty="0" err="1"/>
              <a:t>loopt</a:t>
            </a:r>
            <a:r>
              <a:rPr lang="en-US" dirty="0"/>
              <a:t> </a:t>
            </a:r>
            <a:r>
              <a:rPr lang="en-US" dirty="0" err="1"/>
              <a:t>niet</a:t>
            </a:r>
            <a:r>
              <a:rPr lang="en-US" dirty="0"/>
              <a:t> </a:t>
            </a:r>
            <a:r>
              <a:rPr lang="en-US" dirty="0" err="1"/>
              <a:t>automatische</a:t>
            </a:r>
            <a:r>
              <a:rPr lang="en-US" dirty="0"/>
              <a:t> door in de </a:t>
            </a:r>
            <a:r>
              <a:rPr lang="en-US" dirty="0" err="1"/>
              <a:t>volgende</a:t>
            </a:r>
            <a:r>
              <a:rPr lang="en-US" dirty="0"/>
              <a:t> </a:t>
            </a:r>
            <a:r>
              <a:rPr lang="en-US" dirty="0" err="1"/>
              <a:t>kolom</a:t>
            </a:r>
            <a:r>
              <a:rPr lang="en-US" dirty="0"/>
              <a:t>. De </a:t>
            </a:r>
            <a:r>
              <a:rPr lang="en-US" dirty="0" err="1"/>
              <a:t>tekst</a:t>
            </a:r>
            <a:r>
              <a:rPr lang="en-US" dirty="0"/>
              <a:t> </a:t>
            </a:r>
            <a:r>
              <a:rPr lang="en-US" dirty="0" err="1"/>
              <a:t>dient</a:t>
            </a:r>
            <a:r>
              <a:rPr lang="en-US" dirty="0"/>
              <a:t> </a:t>
            </a:r>
            <a:r>
              <a:rPr lang="en-US" dirty="0" err="1"/>
              <a:t>handmatig</a:t>
            </a:r>
            <a:r>
              <a:rPr lang="en-US" dirty="0"/>
              <a:t> </a:t>
            </a:r>
            <a:r>
              <a:rPr lang="en-US" dirty="0" err="1"/>
              <a:t>verdeeld</a:t>
            </a:r>
            <a:r>
              <a:rPr lang="en-US" dirty="0"/>
              <a:t> </a:t>
            </a:r>
            <a:r>
              <a:rPr lang="en-US" dirty="0" err="1"/>
              <a:t>te</a:t>
            </a:r>
            <a:r>
              <a:rPr lang="en-US" dirty="0"/>
              <a:t> </a:t>
            </a:r>
            <a:r>
              <a:rPr lang="en-US" dirty="0" err="1"/>
              <a:t>worden</a:t>
            </a:r>
            <a:r>
              <a:rPr lang="en-US" dirty="0"/>
              <a:t> over de 2 </a:t>
            </a:r>
            <a:r>
              <a:rPr lang="en-US" dirty="0" err="1"/>
              <a:t>kolommen</a:t>
            </a:r>
            <a:r>
              <a:rPr lang="en-US" dirty="0"/>
              <a:t>. </a:t>
            </a:r>
          </a:p>
        </p:txBody>
      </p:sp>
      <p:sp>
        <p:nvSpPr>
          <p:cNvPr id="5" name="Content Placeholder 2">
            <a:extLst>
              <a:ext uri="{FF2B5EF4-FFF2-40B4-BE49-F238E27FC236}">
                <a16:creationId xmlns:a16="http://schemas.microsoft.com/office/drawing/2014/main" id="{BB92FB2A-A2F1-44F0-B9CC-AC6E379B11CA}"/>
              </a:ext>
            </a:extLst>
          </p:cNvPr>
          <p:cNvSpPr>
            <a:spLocks noGrp="1"/>
          </p:cNvSpPr>
          <p:nvPr>
            <p:ph sz="half" idx="11" hasCustomPrompt="1"/>
          </p:nvPr>
        </p:nvSpPr>
        <p:spPr>
          <a:xfrm>
            <a:off x="3760808" y="1722783"/>
            <a:ext cx="3170195" cy="4909930"/>
          </a:xfrm>
        </p:spPr>
        <p:txBody>
          <a:bodyPr>
            <a:noAutofit/>
          </a:bodyPr>
          <a:lstStyle>
            <a:lvl1pPr marL="0" indent="0">
              <a:buFontTx/>
              <a:buNone/>
              <a:defRPr/>
            </a:lvl1pPr>
            <a:lvl2pPr marL="503971" indent="0">
              <a:buFontTx/>
              <a:buNone/>
              <a:defRPr/>
            </a:lvl2pPr>
            <a:lvl3pPr marL="1007943" indent="0">
              <a:buFontTx/>
              <a:buNone/>
              <a:defRPr/>
            </a:lvl3pPr>
            <a:lvl4pPr marL="1511914" indent="0">
              <a:buFontTx/>
              <a:buNone/>
              <a:defRPr/>
            </a:lvl4pPr>
            <a:lvl5pPr marL="2015886" indent="0">
              <a:buFontTx/>
              <a:buNone/>
              <a:defRPr/>
            </a:lvl5pPr>
          </a:lstStyle>
          <a:p>
            <a:pPr lvl="0"/>
            <a:r>
              <a:rPr lang="nl-NL" dirty="0"/>
              <a:t>Hier is ruimte voor de tekst. </a:t>
            </a:r>
          </a:p>
        </p:txBody>
      </p:sp>
      <p:pic>
        <p:nvPicPr>
          <p:cNvPr id="2" name="Afbeelding 1">
            <a:extLst>
              <a:ext uri="{FF2B5EF4-FFF2-40B4-BE49-F238E27FC236}">
                <a16:creationId xmlns:a16="http://schemas.microsoft.com/office/drawing/2014/main" id="{6CDA7015-758D-7CE8-2A84-028213CC1600}"/>
              </a:ext>
            </a:extLst>
          </p:cNvPr>
          <p:cNvPicPr>
            <a:picLocks noChangeAspect="1"/>
          </p:cNvPicPr>
          <p:nvPr userDrawn="1"/>
        </p:nvPicPr>
        <p:blipFill>
          <a:blip r:embed="rId4"/>
          <a:stretch>
            <a:fillRect/>
          </a:stretch>
        </p:blipFill>
        <p:spPr>
          <a:xfrm>
            <a:off x="7059334" y="1727602"/>
            <a:ext cx="3510227" cy="5232200"/>
          </a:xfrm>
          <a:prstGeom prst="rect">
            <a:avLst/>
          </a:prstGeom>
        </p:spPr>
      </p:pic>
    </p:spTree>
    <p:extLst>
      <p:ext uri="{BB962C8B-B14F-4D97-AF65-F5344CB8AC3E}">
        <p14:creationId xmlns:p14="http://schemas.microsoft.com/office/powerpoint/2010/main" val="266186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575" y="493669"/>
            <a:ext cx="3293599" cy="655984"/>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8" name="Stroomdiagram: Verbindingslijn 7">
            <a:hlinkClick r:id="" action="ppaction://hlinkshowjump?jump=previousslide"/>
            <a:extLst>
              <a:ext uri="{FF2B5EF4-FFF2-40B4-BE49-F238E27FC236}">
                <a16:creationId xmlns:a16="http://schemas.microsoft.com/office/drawing/2014/main" id="{BDC63DA9-7D93-D7A5-19CF-FAC7D008AEE0}"/>
              </a:ext>
            </a:extLst>
          </p:cNvPr>
          <p:cNvSpPr/>
          <p:nvPr userDrawn="1"/>
        </p:nvSpPr>
        <p:spPr>
          <a:xfrm>
            <a:off x="8904515" y="6956735"/>
            <a:ext cx="444894" cy="47457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Stroomdiagram: Verbindingslijn 9">
            <a:hlinkClick r:id="" action="ppaction://hlinkshowjump?jump=firstslide"/>
            <a:extLst>
              <a:ext uri="{FF2B5EF4-FFF2-40B4-BE49-F238E27FC236}">
                <a16:creationId xmlns:a16="http://schemas.microsoft.com/office/drawing/2014/main" id="{8BDDB3E5-6E15-C226-F2DF-2A91C06BE3B1}"/>
              </a:ext>
            </a:extLst>
          </p:cNvPr>
          <p:cNvSpPr/>
          <p:nvPr userDrawn="1"/>
        </p:nvSpPr>
        <p:spPr>
          <a:xfrm>
            <a:off x="9412515" y="6956735"/>
            <a:ext cx="444894" cy="47457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Verbindingslijn 11">
            <a:hlinkClick r:id="" action="ppaction://hlinkshowjump?jump=nextslide"/>
            <a:extLst>
              <a:ext uri="{FF2B5EF4-FFF2-40B4-BE49-F238E27FC236}">
                <a16:creationId xmlns:a16="http://schemas.microsoft.com/office/drawing/2014/main" id="{50BB71B8-D882-135D-75D1-814F82085456}"/>
              </a:ext>
            </a:extLst>
          </p:cNvPr>
          <p:cNvSpPr/>
          <p:nvPr userDrawn="1"/>
        </p:nvSpPr>
        <p:spPr>
          <a:xfrm>
            <a:off x="9906001" y="6956735"/>
            <a:ext cx="444894" cy="47457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2219308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2" r:id="rId3"/>
    <p:sldLayoutId id="2147483678" r:id="rId4"/>
    <p:sldLayoutId id="2147483679" r:id="rId5"/>
    <p:sldLayoutId id="2147483680" r:id="rId6"/>
    <p:sldLayoutId id="2147483681" r:id="rId7"/>
  </p:sldLayoutIdLst>
  <p:txStyles>
    <p:titleStyle>
      <a:lvl1pPr algn="l" defTabSz="1007943" rtl="0" eaLnBrk="1" latinLnBrk="0" hangingPunct="1">
        <a:lnSpc>
          <a:spcPct val="90000"/>
        </a:lnSpc>
        <a:spcBef>
          <a:spcPct val="0"/>
        </a:spcBef>
        <a:buNone/>
        <a:defRPr sz="3746" kern="1200">
          <a:solidFill>
            <a:schemeClr val="bg1"/>
          </a:solidFill>
          <a:latin typeface="Podkova" pitchFamily="2" charset="0"/>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C7EF0F-6F55-4036-B7FB-D649F6E718E3}"/>
              </a:ext>
            </a:extLst>
          </p:cNvPr>
          <p:cNvSpPr txBox="1">
            <a:spLocks/>
          </p:cNvSpPr>
          <p:nvPr/>
        </p:nvSpPr>
        <p:spPr>
          <a:xfrm>
            <a:off x="2272333" y="3294701"/>
            <a:ext cx="1800000" cy="1477328"/>
          </a:xfrm>
          <a:prstGeom prst="rect">
            <a:avLst/>
          </a:prstGeom>
          <a:solidFill>
            <a:schemeClr val="bg1"/>
          </a:solidFill>
          <a:ln w="50800">
            <a:solidFill>
              <a:srgbClr val="E40F7E"/>
            </a:solidFill>
          </a:ln>
        </p:spPr>
        <p:txBody>
          <a:bodyPr vert="horz" wrap="square" lIns="91440" tIns="45720" rIns="91440" bIns="45720" rtlCol="0" anchor="ctr">
            <a:spAutoFit/>
          </a:bodyPr>
          <a:lstStyle>
            <a:lvl1pPr marL="108000" indent="-108000" algn="l" defTabSz="1007943"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nl-NL" dirty="0">
                <a:solidFill>
                  <a:srgbClr val="000000"/>
                </a:solidFill>
                <a:effectLst/>
                <a:latin typeface="Tahoma" panose="020B0604030504040204" pitchFamily="34" charset="0"/>
                <a:ea typeface="Calibri" panose="020F0502020204030204" pitchFamily="34" charset="0"/>
              </a:rPr>
              <a:t>Locatie A</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B</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C</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D</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E</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F</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G</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H</a:t>
            </a:r>
            <a:endParaRPr lang="nl-NL" dirty="0">
              <a:effectLst/>
              <a:latin typeface="Calibri" panose="020F0502020204030204" pitchFamily="34" charset="0"/>
              <a:ea typeface="Calibri" panose="020F0502020204030204" pitchFamily="34" charset="0"/>
            </a:endParaRPr>
          </a:p>
          <a:p>
            <a:pPr marL="0" indent="0">
              <a:buNone/>
            </a:pPr>
            <a:endParaRPr lang="nl-NL" dirty="0">
              <a:latin typeface="Roboto" panose="02000000000000000000" pitchFamily="2" charset="0"/>
              <a:ea typeface="Roboto" panose="02000000000000000000" pitchFamily="2" charset="0"/>
            </a:endParaRPr>
          </a:p>
          <a:p>
            <a:pPr marL="0" indent="0">
              <a:buNone/>
            </a:pPr>
            <a:r>
              <a:rPr lang="nl-NL" baseline="0" dirty="0">
                <a:solidFill>
                  <a:srgbClr val="E40F7E"/>
                </a:solidFill>
                <a:latin typeface="Roboto" panose="02000000000000000000" pitchFamily="2" charset="0"/>
                <a:ea typeface="Roboto" panose="02000000000000000000" pitchFamily="2" charset="0"/>
                <a:hlinkClick r:id="rId2" action="ppaction://hlinksldjump">
                  <a:extLst>
                    <a:ext uri="{A12FA001-AC4F-418D-AE19-62706E023703}">
                      <ahyp:hlinkClr xmlns:ahyp="http://schemas.microsoft.com/office/drawing/2018/hyperlinkcolor" val="tx"/>
                    </a:ext>
                  </a:extLst>
                </a:hlinkClick>
              </a:rPr>
              <a:t>Lees meer &gt; </a:t>
            </a:r>
            <a:endParaRPr lang="nl-NL" baseline="0" dirty="0">
              <a:solidFill>
                <a:srgbClr val="E40F7E"/>
              </a:solidFill>
              <a:latin typeface="Roboto" panose="02000000000000000000" pitchFamily="2" charset="0"/>
              <a:ea typeface="Roboto" panose="02000000000000000000" pitchFamily="2" charset="0"/>
            </a:endParaRPr>
          </a:p>
        </p:txBody>
      </p:sp>
      <p:sp>
        <p:nvSpPr>
          <p:cNvPr id="5" name="Subtitle 2">
            <a:extLst>
              <a:ext uri="{FF2B5EF4-FFF2-40B4-BE49-F238E27FC236}">
                <a16:creationId xmlns:a16="http://schemas.microsoft.com/office/drawing/2014/main" id="{4F5A4B37-03B0-CE00-D86D-0BD191527EA8}"/>
              </a:ext>
            </a:extLst>
          </p:cNvPr>
          <p:cNvSpPr txBox="1">
            <a:spLocks/>
          </p:cNvSpPr>
          <p:nvPr/>
        </p:nvSpPr>
        <p:spPr>
          <a:xfrm>
            <a:off x="5986984" y="3294701"/>
            <a:ext cx="1800000" cy="1477328"/>
          </a:xfrm>
          <a:prstGeom prst="rect">
            <a:avLst/>
          </a:prstGeom>
          <a:solidFill>
            <a:schemeClr val="bg1"/>
          </a:solidFill>
          <a:ln w="50800">
            <a:solidFill>
              <a:srgbClr val="52AD32"/>
            </a:solidFill>
          </a:ln>
        </p:spPr>
        <p:txBody>
          <a:bodyPr vert="horz" wrap="square" lIns="91440" tIns="45720" rIns="91440" bIns="45720" rtlCol="0" anchor="ctr">
            <a:spAutoFit/>
          </a:bodyPr>
          <a:lstStyle>
            <a:lvl1pPr marL="108000" indent="-108000" algn="l" defTabSz="1007943"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nl-NL" dirty="0">
                <a:solidFill>
                  <a:srgbClr val="000000"/>
                </a:solidFill>
                <a:effectLst/>
                <a:latin typeface="Tahoma" panose="020B0604030504040204" pitchFamily="34" charset="0"/>
                <a:ea typeface="Calibri" panose="020F0502020204030204" pitchFamily="34" charset="0"/>
              </a:rPr>
              <a:t>Locatie A</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B</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C</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D</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E</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F</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G</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H</a:t>
            </a:r>
            <a:endParaRPr lang="nl-NL"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nl-NL" dirty="0">
              <a:latin typeface="Roboto" panose="02000000000000000000" pitchFamily="2" charset="0"/>
              <a:ea typeface="Roboto" panose="02000000000000000000" pitchFamily="2" charset="0"/>
            </a:endParaRPr>
          </a:p>
          <a:p>
            <a:pPr marL="0" indent="0">
              <a:buNone/>
            </a:pPr>
            <a:r>
              <a:rPr lang="nl-NL" baseline="0" dirty="0">
                <a:solidFill>
                  <a:srgbClr val="52AD32"/>
                </a:solidFill>
                <a:latin typeface="Roboto" panose="02000000000000000000" pitchFamily="2" charset="0"/>
                <a:ea typeface="Roboto" panose="02000000000000000000" pitchFamily="2" charset="0"/>
                <a:hlinkClick r:id="rId3" action="ppaction://hlinksldjump">
                  <a:extLst>
                    <a:ext uri="{A12FA001-AC4F-418D-AE19-62706E023703}">
                      <ahyp:hlinkClr xmlns:ahyp="http://schemas.microsoft.com/office/drawing/2018/hyperlinkcolor" val="tx"/>
                    </a:ext>
                  </a:extLst>
                </a:hlinkClick>
              </a:rPr>
              <a:t>Lees meer &gt; </a:t>
            </a:r>
            <a:endParaRPr lang="nl-NL" baseline="0" dirty="0">
              <a:solidFill>
                <a:srgbClr val="52AD32"/>
              </a:solidFill>
              <a:latin typeface="Roboto" panose="02000000000000000000" pitchFamily="2" charset="0"/>
              <a:ea typeface="Roboto" panose="02000000000000000000" pitchFamily="2" charset="0"/>
            </a:endParaRPr>
          </a:p>
        </p:txBody>
      </p:sp>
      <p:sp>
        <p:nvSpPr>
          <p:cNvPr id="7" name="Subtitle 2">
            <a:extLst>
              <a:ext uri="{FF2B5EF4-FFF2-40B4-BE49-F238E27FC236}">
                <a16:creationId xmlns:a16="http://schemas.microsoft.com/office/drawing/2014/main" id="{FFF1BA46-57AC-3C56-2DD8-3FF0E6F7553E}"/>
              </a:ext>
            </a:extLst>
          </p:cNvPr>
          <p:cNvSpPr txBox="1">
            <a:spLocks/>
          </p:cNvSpPr>
          <p:nvPr/>
        </p:nvSpPr>
        <p:spPr>
          <a:xfrm>
            <a:off x="8223583" y="1564618"/>
            <a:ext cx="1800000" cy="1477328"/>
          </a:xfrm>
          <a:prstGeom prst="rect">
            <a:avLst/>
          </a:prstGeom>
          <a:solidFill>
            <a:schemeClr val="bg1"/>
          </a:solidFill>
          <a:ln w="50800">
            <a:solidFill>
              <a:srgbClr val="E40F7E"/>
            </a:solidFill>
          </a:ln>
        </p:spPr>
        <p:txBody>
          <a:bodyPr vert="horz" wrap="square" lIns="91440" tIns="45720" rIns="91440" bIns="45720" rtlCol="0" anchor="ctr">
            <a:spAutoFit/>
          </a:bodyPr>
          <a:lstStyle>
            <a:lvl1pPr marL="108000" indent="-108000" algn="l" defTabSz="1007943"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nl-NL" dirty="0">
                <a:solidFill>
                  <a:srgbClr val="000000"/>
                </a:solidFill>
                <a:effectLst/>
                <a:latin typeface="Tahoma" panose="020B0604030504040204" pitchFamily="34" charset="0"/>
                <a:ea typeface="Calibri" panose="020F0502020204030204" pitchFamily="34" charset="0"/>
              </a:rPr>
              <a:t>Locatie A</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B</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C</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D</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E</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F</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G</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H</a:t>
            </a:r>
            <a:endParaRPr lang="nl-NL"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nl-NL" dirty="0">
              <a:latin typeface="Roboto" panose="02000000000000000000" pitchFamily="2" charset="0"/>
              <a:ea typeface="Roboto" panose="02000000000000000000" pitchFamily="2" charset="0"/>
            </a:endParaRPr>
          </a:p>
          <a:p>
            <a:pPr marL="0" indent="0">
              <a:buNone/>
            </a:pPr>
            <a:r>
              <a:rPr lang="nl-NL" baseline="0" dirty="0">
                <a:solidFill>
                  <a:srgbClr val="E40F7E"/>
                </a:solidFill>
                <a:latin typeface="Roboto" panose="02000000000000000000" pitchFamily="2" charset="0"/>
                <a:ea typeface="Roboto" panose="02000000000000000000" pitchFamily="2" charset="0"/>
                <a:hlinkClick r:id="rId4" action="ppaction://hlinksldjump">
                  <a:extLst>
                    <a:ext uri="{A12FA001-AC4F-418D-AE19-62706E023703}">
                      <ahyp:hlinkClr xmlns:ahyp="http://schemas.microsoft.com/office/drawing/2018/hyperlinkcolor" val="tx"/>
                    </a:ext>
                  </a:extLst>
                </a:hlinkClick>
              </a:rPr>
              <a:t>Lees meer &gt; </a:t>
            </a:r>
            <a:endParaRPr lang="nl-NL" baseline="0" dirty="0">
              <a:solidFill>
                <a:srgbClr val="E40F7E"/>
              </a:solidFill>
              <a:latin typeface="Roboto" panose="02000000000000000000" pitchFamily="2" charset="0"/>
              <a:ea typeface="Roboto" panose="02000000000000000000" pitchFamily="2" charset="0"/>
            </a:endParaRPr>
          </a:p>
        </p:txBody>
      </p:sp>
      <p:sp>
        <p:nvSpPr>
          <p:cNvPr id="9" name="Subtitle 2">
            <a:extLst>
              <a:ext uri="{FF2B5EF4-FFF2-40B4-BE49-F238E27FC236}">
                <a16:creationId xmlns:a16="http://schemas.microsoft.com/office/drawing/2014/main" id="{59293186-2765-97F4-4170-4FDEAD354093}"/>
              </a:ext>
            </a:extLst>
          </p:cNvPr>
          <p:cNvSpPr txBox="1">
            <a:spLocks/>
          </p:cNvSpPr>
          <p:nvPr/>
        </p:nvSpPr>
        <p:spPr>
          <a:xfrm>
            <a:off x="3460290" y="5582308"/>
            <a:ext cx="1800000" cy="1477328"/>
          </a:xfrm>
          <a:prstGeom prst="rect">
            <a:avLst/>
          </a:prstGeom>
          <a:solidFill>
            <a:schemeClr val="bg1"/>
          </a:solidFill>
          <a:ln w="50800">
            <a:solidFill>
              <a:srgbClr val="52AD32"/>
            </a:solidFill>
          </a:ln>
        </p:spPr>
        <p:txBody>
          <a:bodyPr vert="horz" wrap="square" lIns="91440" tIns="45720" rIns="91440" bIns="45720" rtlCol="0" anchor="ctr">
            <a:spAutoFit/>
          </a:bodyPr>
          <a:lstStyle>
            <a:lvl1pPr marL="108000" indent="-108000" algn="l" defTabSz="1007943"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nl-NL" dirty="0">
                <a:solidFill>
                  <a:srgbClr val="000000"/>
                </a:solidFill>
                <a:effectLst/>
                <a:latin typeface="Tahoma" panose="020B0604030504040204" pitchFamily="34" charset="0"/>
                <a:ea typeface="Calibri" panose="020F0502020204030204" pitchFamily="34" charset="0"/>
              </a:rPr>
              <a:t>Locatie A</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B</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C</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D</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E</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F</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G</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H</a:t>
            </a:r>
            <a:endParaRPr lang="nl-NL"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nl-NL" dirty="0">
              <a:latin typeface="Roboto" panose="02000000000000000000" pitchFamily="2" charset="0"/>
              <a:ea typeface="Roboto" panose="02000000000000000000" pitchFamily="2" charset="0"/>
            </a:endParaRPr>
          </a:p>
          <a:p>
            <a:pPr marL="0" indent="0">
              <a:buNone/>
            </a:pPr>
            <a:r>
              <a:rPr lang="nl-NL" baseline="0" dirty="0">
                <a:solidFill>
                  <a:srgbClr val="52AD32"/>
                </a:solidFill>
                <a:latin typeface="Roboto" panose="02000000000000000000" pitchFamily="2" charset="0"/>
                <a:ea typeface="Roboto" panose="02000000000000000000" pitchFamily="2" charset="0"/>
                <a:hlinkClick r:id="rId5" action="ppaction://hlinksldjump">
                  <a:extLst>
                    <a:ext uri="{A12FA001-AC4F-418D-AE19-62706E023703}">
                      <ahyp:hlinkClr xmlns:ahyp="http://schemas.microsoft.com/office/drawing/2018/hyperlinkcolor" val="tx"/>
                    </a:ext>
                  </a:extLst>
                </a:hlinkClick>
              </a:rPr>
              <a:t>Lees meer &gt; </a:t>
            </a:r>
            <a:endParaRPr lang="nl-NL" baseline="0" dirty="0">
              <a:solidFill>
                <a:srgbClr val="52AD32"/>
              </a:solidFill>
              <a:latin typeface="Roboto" panose="02000000000000000000" pitchFamily="2" charset="0"/>
              <a:ea typeface="Roboto" panose="02000000000000000000" pitchFamily="2" charset="0"/>
            </a:endParaRPr>
          </a:p>
        </p:txBody>
      </p:sp>
      <p:sp>
        <p:nvSpPr>
          <p:cNvPr id="11" name="Subtitle 2">
            <a:extLst>
              <a:ext uri="{FF2B5EF4-FFF2-40B4-BE49-F238E27FC236}">
                <a16:creationId xmlns:a16="http://schemas.microsoft.com/office/drawing/2014/main" id="{9560FBD2-8940-D2B2-D6E4-D6ACFAD098FA}"/>
              </a:ext>
            </a:extLst>
          </p:cNvPr>
          <p:cNvSpPr txBox="1">
            <a:spLocks/>
          </p:cNvSpPr>
          <p:nvPr/>
        </p:nvSpPr>
        <p:spPr>
          <a:xfrm>
            <a:off x="7484675" y="5582308"/>
            <a:ext cx="1800000" cy="1477328"/>
          </a:xfrm>
          <a:prstGeom prst="rect">
            <a:avLst/>
          </a:prstGeom>
          <a:solidFill>
            <a:schemeClr val="bg1"/>
          </a:solidFill>
          <a:ln w="50800">
            <a:solidFill>
              <a:srgbClr val="E40F7E"/>
            </a:solidFill>
          </a:ln>
        </p:spPr>
        <p:txBody>
          <a:bodyPr vert="horz" wrap="square" lIns="91440" tIns="45720" rIns="91440" bIns="45720" rtlCol="0" anchor="ctr">
            <a:spAutoFit/>
          </a:bodyPr>
          <a:lstStyle>
            <a:lvl1pPr marL="108000" indent="-108000" algn="l" defTabSz="1007943" rtl="0" eaLnBrk="1" latinLnBrk="0" hangingPunct="1">
              <a:lnSpc>
                <a:spcPct val="100000"/>
              </a:lnSpc>
              <a:spcBef>
                <a:spcPts val="0"/>
              </a:spcBef>
              <a:buFont typeface="Arial" panose="020B0604020202020204" pitchFamily="34" charset="0"/>
              <a:buChar char="•"/>
              <a:defRPr sz="900"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nl-NL" dirty="0">
                <a:solidFill>
                  <a:srgbClr val="000000"/>
                </a:solidFill>
                <a:effectLst/>
                <a:latin typeface="Tahoma" panose="020B0604030504040204" pitchFamily="34" charset="0"/>
                <a:ea typeface="Calibri" panose="020F0502020204030204" pitchFamily="34" charset="0"/>
              </a:rPr>
              <a:t>Locatie A</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B</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C</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D</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E</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F</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G</a:t>
            </a:r>
            <a:endParaRPr lang="nl-NL" dirty="0">
              <a:effectLst/>
              <a:latin typeface="Calibri" panose="020F0502020204030204" pitchFamily="34" charset="0"/>
              <a:ea typeface="Calibri" panose="020F0502020204030204" pitchFamily="34" charset="0"/>
            </a:endParaRPr>
          </a:p>
          <a:p>
            <a:r>
              <a:rPr lang="nl-NL" dirty="0">
                <a:solidFill>
                  <a:srgbClr val="000000"/>
                </a:solidFill>
                <a:effectLst/>
                <a:latin typeface="Tahoma" panose="020B0604030504040204" pitchFamily="34" charset="0"/>
                <a:ea typeface="Calibri" panose="020F0502020204030204" pitchFamily="34" charset="0"/>
              </a:rPr>
              <a:t>Locatie H</a:t>
            </a:r>
            <a:endParaRPr lang="nl-NL"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nl-NL" dirty="0">
              <a:latin typeface="Roboto" panose="02000000000000000000" pitchFamily="2" charset="0"/>
              <a:ea typeface="Roboto" panose="02000000000000000000" pitchFamily="2" charset="0"/>
            </a:endParaRPr>
          </a:p>
          <a:p>
            <a:pPr marL="0" indent="0">
              <a:buNone/>
            </a:pPr>
            <a:r>
              <a:rPr lang="nl-NL" baseline="0" dirty="0">
                <a:solidFill>
                  <a:srgbClr val="E40F7E"/>
                </a:solidFill>
                <a:latin typeface="Roboto" panose="02000000000000000000" pitchFamily="2" charset="0"/>
                <a:ea typeface="Roboto" panose="02000000000000000000" pitchFamily="2" charset="0"/>
                <a:hlinkClick r:id="rId6" action="ppaction://hlinksldjump">
                  <a:extLst>
                    <a:ext uri="{A12FA001-AC4F-418D-AE19-62706E023703}">
                      <ahyp:hlinkClr xmlns:ahyp="http://schemas.microsoft.com/office/drawing/2018/hyperlinkcolor" val="tx"/>
                    </a:ext>
                  </a:extLst>
                </a:hlinkClick>
              </a:rPr>
              <a:t>Lees meer &gt; </a:t>
            </a:r>
            <a:endParaRPr lang="nl-NL" baseline="0" dirty="0">
              <a:solidFill>
                <a:srgbClr val="E40F7E"/>
              </a:solidFill>
              <a:latin typeface="Roboto" panose="02000000000000000000" pitchFamily="2" charset="0"/>
              <a:ea typeface="Roboto" panose="02000000000000000000" pitchFamily="2" charset="0"/>
            </a:endParaRPr>
          </a:p>
        </p:txBody>
      </p:sp>
      <p:sp>
        <p:nvSpPr>
          <p:cNvPr id="12" name="Titel 1">
            <a:extLst>
              <a:ext uri="{FF2B5EF4-FFF2-40B4-BE49-F238E27FC236}">
                <a16:creationId xmlns:a16="http://schemas.microsoft.com/office/drawing/2014/main" id="{300B08CE-79F1-A349-9794-419DB02CA9AF}"/>
              </a:ext>
            </a:extLst>
          </p:cNvPr>
          <p:cNvSpPr txBox="1">
            <a:spLocks/>
          </p:cNvSpPr>
          <p:nvPr/>
        </p:nvSpPr>
        <p:spPr>
          <a:xfrm>
            <a:off x="475268" y="1106164"/>
            <a:ext cx="3937487" cy="1114474"/>
          </a:xfrm>
          <a:prstGeom prst="rect">
            <a:avLst/>
          </a:prstGeom>
        </p:spPr>
        <p:txBody>
          <a:bodyPr/>
          <a:lstStyle>
            <a:lvl1pPr algn="l" defTabSz="1007943" rtl="0" eaLnBrk="1" latinLnBrk="0" hangingPunct="1">
              <a:lnSpc>
                <a:spcPct val="90000"/>
              </a:lnSpc>
              <a:spcBef>
                <a:spcPct val="0"/>
              </a:spcBef>
              <a:buNone/>
              <a:defRPr sz="3746" kern="1200">
                <a:solidFill>
                  <a:schemeClr val="bg1"/>
                </a:solidFill>
                <a:latin typeface="Podkova" pitchFamily="2" charset="0"/>
                <a:ea typeface="+mj-ea"/>
                <a:cs typeface="+mj-cs"/>
              </a:defRPr>
            </a:lvl1pPr>
          </a:lstStyle>
          <a:p>
            <a:r>
              <a:rPr lang="nl-NL" sz="900" b="1" dirty="0">
                <a:solidFill>
                  <a:schemeClr val="tx1"/>
                </a:solidFill>
                <a:latin typeface="Roboto" panose="02000000000000000000" pitchFamily="2" charset="0"/>
                <a:ea typeface="Roboto" panose="02000000000000000000" pitchFamily="2" charset="0"/>
              </a:rPr>
              <a:t>Deze nieuwsbrief is een uitgave </a:t>
            </a:r>
            <a:r>
              <a:rPr lang="nl-NL" sz="900" b="1" dirty="0">
                <a:solidFill>
                  <a:schemeClr val="tx1"/>
                </a:solidFill>
                <a:effectLst/>
                <a:latin typeface="Roboto" panose="02000000000000000000" pitchFamily="2" charset="0"/>
                <a:ea typeface="Calibri" panose="020F0502020204030204" pitchFamily="34" charset="0"/>
                <a:cs typeface="Times New Roman" panose="02020603050405020304" pitchFamily="18" charset="0"/>
              </a:rPr>
              <a:t>van de projectleiding van het project Jouw werk op de rails. Hiermee informeren we de medewerkers van de locaties over de voortgang van het project op hun locatie, maar ook over andere ontwikkelingen binnen het project. De nieuwsbrief komt eenmaal per X weken uit per e-mail en verschijnt ook </a:t>
            </a:r>
            <a:r>
              <a:rPr lang="nl-NL" sz="900" b="1">
                <a:solidFill>
                  <a:schemeClr val="tx1"/>
                </a:solidFill>
                <a:effectLst/>
                <a:latin typeface="Roboto" panose="02000000000000000000" pitchFamily="2" charset="0"/>
                <a:ea typeface="Calibri" panose="020F0502020204030204" pitchFamily="34" charset="0"/>
                <a:cs typeface="Times New Roman" panose="02020603050405020304" pitchFamily="18" charset="0"/>
              </a:rPr>
              <a:t>op intranet.</a:t>
            </a:r>
            <a:endParaRPr lang="nl-NL" sz="900" b="1" dirty="0">
              <a:solidFill>
                <a:schemeClr val="tx1"/>
              </a:solidFill>
              <a:latin typeface="Roboto" panose="02000000000000000000" pitchFamily="2" charset="0"/>
              <a:ea typeface="Roboto" panose="02000000000000000000" pitchFamily="2" charset="0"/>
            </a:endParaRPr>
          </a:p>
        </p:txBody>
      </p:sp>
      <p:sp>
        <p:nvSpPr>
          <p:cNvPr id="14" name="Title 1">
            <a:extLst>
              <a:ext uri="{FF2B5EF4-FFF2-40B4-BE49-F238E27FC236}">
                <a16:creationId xmlns:a16="http://schemas.microsoft.com/office/drawing/2014/main" id="{69A65CFF-BECC-4CD5-916D-8C2E92C99782}"/>
              </a:ext>
            </a:extLst>
          </p:cNvPr>
          <p:cNvSpPr txBox="1">
            <a:spLocks/>
          </p:cNvSpPr>
          <p:nvPr/>
        </p:nvSpPr>
        <p:spPr>
          <a:xfrm>
            <a:off x="475268" y="799011"/>
            <a:ext cx="4011379" cy="307153"/>
          </a:xfrm>
          <a:prstGeom prst="rect">
            <a:avLst/>
          </a:prstGeom>
        </p:spPr>
        <p:txBody>
          <a:bodyPr vert="horz" lIns="91440" tIns="45720" rIns="91440" bIns="45720" rtlCol="0" anchor="t">
            <a:normAutofit/>
          </a:bodyPr>
          <a:lstStyle>
            <a:lvl1pPr algn="l" defTabSz="1007943" rtl="0" eaLnBrk="1" latinLnBrk="0" hangingPunct="1">
              <a:lnSpc>
                <a:spcPct val="90000"/>
              </a:lnSpc>
              <a:spcBef>
                <a:spcPct val="0"/>
              </a:spcBef>
              <a:buNone/>
              <a:defRPr sz="900" b="1" kern="1200">
                <a:solidFill>
                  <a:schemeClr val="tx1"/>
                </a:solidFill>
                <a:latin typeface="Roboto" panose="02000000000000000000" pitchFamily="2" charset="0"/>
                <a:ea typeface="Roboto" panose="02000000000000000000" pitchFamily="2" charset="0"/>
                <a:cs typeface="+mj-cs"/>
              </a:defRPr>
            </a:lvl1pPr>
          </a:lstStyle>
          <a:p>
            <a:r>
              <a:rPr lang="nl-NL" sz="1400" dirty="0">
                <a:solidFill>
                  <a:schemeClr val="bg1"/>
                </a:solidFill>
              </a:rPr>
              <a:t>Uitgave (nummer), (datum) </a:t>
            </a:r>
            <a:endParaRPr lang="en-US" sz="1400" dirty="0">
              <a:solidFill>
                <a:schemeClr val="bg1"/>
              </a:solidFill>
            </a:endParaRPr>
          </a:p>
        </p:txBody>
      </p:sp>
      <p:sp>
        <p:nvSpPr>
          <p:cNvPr id="16" name="Tekstvak 15">
            <a:extLst>
              <a:ext uri="{FF2B5EF4-FFF2-40B4-BE49-F238E27FC236}">
                <a16:creationId xmlns:a16="http://schemas.microsoft.com/office/drawing/2014/main" id="{54AFA147-C44B-6E58-A4CD-BCB3260647C9}"/>
              </a:ext>
            </a:extLst>
          </p:cNvPr>
          <p:cNvSpPr txBox="1"/>
          <p:nvPr/>
        </p:nvSpPr>
        <p:spPr>
          <a:xfrm>
            <a:off x="5345907" y="875332"/>
            <a:ext cx="819570" cy="230832"/>
          </a:xfrm>
          <a:prstGeom prst="rect">
            <a:avLst/>
          </a:prstGeom>
          <a:noFill/>
        </p:spPr>
        <p:txBody>
          <a:bodyPr wrap="square">
            <a:spAutoFit/>
          </a:bodyPr>
          <a:lstStyle/>
          <a:p>
            <a:pPr marL="0" indent="0">
              <a:buNone/>
            </a:pPr>
            <a:r>
              <a:rPr lang="nl-NL" sz="900" baseline="0" dirty="0">
                <a:solidFill>
                  <a:srgbClr val="52AD32"/>
                </a:solidFill>
                <a:latin typeface="Roboto" panose="02000000000000000000" pitchFamily="2" charset="0"/>
                <a:ea typeface="Roboto" panose="02000000000000000000" pitchFamily="2" charset="0"/>
                <a:hlinkClick r:id="rId7" action="ppaction://hlinksldjump">
                  <a:extLst>
                    <a:ext uri="{A12FA001-AC4F-418D-AE19-62706E023703}">
                      <ahyp:hlinkClr xmlns:ahyp="http://schemas.microsoft.com/office/drawing/2018/hyperlinkcolor" val="tx"/>
                    </a:ext>
                  </a:extLst>
                </a:hlinkClick>
              </a:rPr>
              <a:t>Lees meer &gt; </a:t>
            </a:r>
            <a:endParaRPr lang="nl-NL" sz="900" baseline="0" dirty="0">
              <a:solidFill>
                <a:srgbClr val="52AD3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358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133ED11-1A3B-442E-BE23-C684D73A0992}"/>
              </a:ext>
            </a:extLst>
          </p:cNvPr>
          <p:cNvSpPr>
            <a:spLocks noGrp="1"/>
          </p:cNvSpPr>
          <p:nvPr>
            <p:ph sz="half" idx="1"/>
          </p:nvPr>
        </p:nvSpPr>
        <p:spPr/>
        <p:txBody>
          <a:bodyPr>
            <a:noAutofit/>
          </a:bodyPr>
          <a:lstStyle/>
          <a:p>
            <a:r>
              <a:rPr lang="nl-NL" sz="1000" b="1" dirty="0">
                <a:solidFill>
                  <a:srgbClr val="E40F7E"/>
                </a:solidFill>
              </a:rPr>
              <a:t>Hier is ruimte voor een inleidende tekst. </a:t>
            </a:r>
          </a:p>
          <a:p>
            <a:r>
              <a:rPr lang="nl-NL" sz="1000" b="1" i="0" dirty="0">
                <a:solidFill>
                  <a:srgbClr val="E40F7E"/>
                </a:solidFill>
                <a:effectLst/>
              </a:rPr>
              <a:t>Lore </a:t>
            </a:r>
            <a:r>
              <a:rPr lang="nl-NL" sz="1000" b="1" i="0" dirty="0" err="1">
                <a:solidFill>
                  <a:srgbClr val="E40F7E"/>
                </a:solidFill>
                <a:effectLst/>
              </a:rPr>
              <a:t>ipsum</a:t>
            </a:r>
            <a:r>
              <a:rPr lang="nl-NL" sz="1000" b="1" i="0" dirty="0">
                <a:solidFill>
                  <a:srgbClr val="E40F7E"/>
                </a:solidFill>
                <a:effectLst/>
              </a:rPr>
              <a:t> </a:t>
            </a:r>
            <a:r>
              <a:rPr lang="nl-NL" sz="1000" b="1" i="0" dirty="0" err="1">
                <a:solidFill>
                  <a:srgbClr val="E40F7E"/>
                </a:solidFill>
                <a:effectLst/>
              </a:rPr>
              <a:t>dolor</a:t>
            </a:r>
            <a:r>
              <a:rPr lang="nl-NL" sz="1000" b="1" i="0" dirty="0">
                <a:solidFill>
                  <a:srgbClr val="E40F7E"/>
                </a:solidFill>
                <a:effectLst/>
              </a:rPr>
              <a:t> </a:t>
            </a:r>
            <a:r>
              <a:rPr lang="nl-NL" sz="1000" b="1" i="0" dirty="0" err="1">
                <a:solidFill>
                  <a:srgbClr val="E40F7E"/>
                </a:solidFill>
                <a:effectLst/>
              </a:rPr>
              <a:t>sit</a:t>
            </a:r>
            <a:r>
              <a:rPr lang="nl-NL" sz="1000" b="1" i="0" dirty="0">
                <a:solidFill>
                  <a:srgbClr val="E40F7E"/>
                </a:solidFill>
                <a:effectLst/>
              </a:rPr>
              <a:t> </a:t>
            </a:r>
            <a:r>
              <a:rPr lang="nl-NL" sz="1000" b="1" i="0" dirty="0" err="1">
                <a:solidFill>
                  <a:srgbClr val="E40F7E"/>
                </a:solidFill>
                <a:effectLst/>
              </a:rPr>
              <a:t>amet</a:t>
            </a:r>
            <a:r>
              <a:rPr lang="nl-NL" sz="1000" b="1" i="0" dirty="0">
                <a:solidFill>
                  <a:srgbClr val="E40F7E"/>
                </a:solidFill>
                <a:effectLst/>
              </a:rPr>
              <a:t>, </a:t>
            </a:r>
            <a:r>
              <a:rPr lang="nl-NL" sz="1000" b="1" i="0" dirty="0" err="1">
                <a:solidFill>
                  <a:srgbClr val="E40F7E"/>
                </a:solidFill>
                <a:effectLst/>
              </a:rPr>
              <a:t>consectetur</a:t>
            </a:r>
            <a:r>
              <a:rPr lang="nl-NL" sz="1000" b="1" i="0" dirty="0">
                <a:solidFill>
                  <a:srgbClr val="E40F7E"/>
                </a:solidFill>
                <a:effectLst/>
              </a:rPr>
              <a:t> </a:t>
            </a:r>
            <a:r>
              <a:rPr lang="nl-NL" sz="1000" b="1" i="0" dirty="0" err="1">
                <a:solidFill>
                  <a:srgbClr val="E40F7E"/>
                </a:solidFill>
                <a:effectLst/>
              </a:rPr>
              <a:t>adipiscing</a:t>
            </a:r>
            <a:r>
              <a:rPr lang="nl-NL" sz="1000" b="1" i="0" dirty="0">
                <a:solidFill>
                  <a:srgbClr val="E40F7E"/>
                </a:solidFill>
                <a:effectLst/>
              </a:rPr>
              <a:t> </a:t>
            </a:r>
            <a:r>
              <a:rPr lang="nl-NL" sz="1000" b="1" i="0" dirty="0" err="1">
                <a:solidFill>
                  <a:srgbClr val="E40F7E"/>
                </a:solidFill>
                <a:effectLst/>
              </a:rPr>
              <a:t>elit</a:t>
            </a:r>
            <a:r>
              <a:rPr lang="nl-NL" sz="1000" b="1" i="0" dirty="0">
                <a:solidFill>
                  <a:srgbClr val="E40F7E"/>
                </a:solidFill>
                <a:effectLst/>
              </a:rPr>
              <a:t>, </a:t>
            </a:r>
            <a:r>
              <a:rPr lang="nl-NL" sz="1000" b="1" i="0" dirty="0" err="1">
                <a:solidFill>
                  <a:srgbClr val="E40F7E"/>
                </a:solidFill>
                <a:effectLst/>
              </a:rPr>
              <a:t>sed</a:t>
            </a:r>
            <a:r>
              <a:rPr lang="nl-NL" sz="1000" b="1" i="0" dirty="0">
                <a:solidFill>
                  <a:srgbClr val="E40F7E"/>
                </a:solidFill>
                <a:effectLst/>
              </a:rPr>
              <a:t> do </a:t>
            </a:r>
            <a:r>
              <a:rPr lang="nl-NL" sz="1000" b="1" i="0" dirty="0" err="1">
                <a:solidFill>
                  <a:srgbClr val="E40F7E"/>
                </a:solidFill>
                <a:effectLst/>
              </a:rPr>
              <a:t>eiusmod</a:t>
            </a:r>
            <a:r>
              <a:rPr lang="nl-NL" sz="1000" b="1" i="0" dirty="0">
                <a:solidFill>
                  <a:srgbClr val="E40F7E"/>
                </a:solidFill>
                <a:effectLst/>
              </a:rPr>
              <a:t> </a:t>
            </a:r>
            <a:r>
              <a:rPr lang="nl-NL" sz="1000" b="1" i="0" dirty="0" err="1">
                <a:solidFill>
                  <a:srgbClr val="E40F7E"/>
                </a:solidFill>
                <a:effectLst/>
              </a:rPr>
              <a:t>tempor</a:t>
            </a:r>
            <a:r>
              <a:rPr lang="nl-NL" sz="1000" b="1" i="0" dirty="0">
                <a:solidFill>
                  <a:srgbClr val="E40F7E"/>
                </a:solidFill>
                <a:effectLst/>
              </a:rPr>
              <a:t> </a:t>
            </a:r>
            <a:r>
              <a:rPr lang="nl-NL" sz="1000" b="1" i="0" dirty="0" err="1">
                <a:solidFill>
                  <a:srgbClr val="E40F7E"/>
                </a:solidFill>
                <a:effectLst/>
              </a:rPr>
              <a:t>incididunt</a:t>
            </a:r>
            <a:r>
              <a:rPr lang="nl-NL" sz="1000" b="1" i="0" dirty="0">
                <a:solidFill>
                  <a:srgbClr val="E40F7E"/>
                </a:solidFill>
                <a:effectLst/>
              </a:rPr>
              <a:t> ut </a:t>
            </a:r>
            <a:r>
              <a:rPr lang="nl-NL" sz="1000" b="1" i="0" dirty="0" err="1">
                <a:solidFill>
                  <a:srgbClr val="E40F7E"/>
                </a:solidFill>
                <a:effectLst/>
              </a:rPr>
              <a:t>labore</a:t>
            </a:r>
            <a:r>
              <a:rPr lang="nl-NL" sz="1000" b="1" i="0" dirty="0">
                <a:solidFill>
                  <a:srgbClr val="E40F7E"/>
                </a:solidFill>
                <a:effectLst/>
              </a:rPr>
              <a:t> et </a:t>
            </a:r>
            <a:r>
              <a:rPr lang="nl-NL" sz="1000" b="1" i="0" dirty="0" err="1">
                <a:solidFill>
                  <a:srgbClr val="E40F7E"/>
                </a:solidFill>
                <a:effectLst/>
              </a:rPr>
              <a:t>dolore</a:t>
            </a:r>
            <a:r>
              <a:rPr lang="nl-NL" sz="1000" b="1" i="0" dirty="0">
                <a:solidFill>
                  <a:srgbClr val="E40F7E"/>
                </a:solidFill>
                <a:effectLst/>
              </a:rPr>
              <a:t> magna </a:t>
            </a:r>
            <a:r>
              <a:rPr lang="nl-NL" sz="1000" b="1" i="0" dirty="0" err="1">
                <a:solidFill>
                  <a:srgbClr val="E40F7E"/>
                </a:solidFill>
                <a:effectLst/>
              </a:rPr>
              <a:t>aliqua</a:t>
            </a:r>
            <a:r>
              <a:rPr lang="nl-NL" sz="1000" b="1" i="0" dirty="0">
                <a:solidFill>
                  <a:srgbClr val="E40F7E"/>
                </a:solidFill>
                <a:effectLst/>
              </a:rPr>
              <a:t>. Ut </a:t>
            </a:r>
            <a:r>
              <a:rPr lang="nl-NL" sz="1000" b="1" i="0" dirty="0" err="1">
                <a:solidFill>
                  <a:srgbClr val="E40F7E"/>
                </a:solidFill>
                <a:effectLst/>
              </a:rPr>
              <a:t>enim</a:t>
            </a:r>
            <a:r>
              <a:rPr lang="nl-NL" sz="1000" b="1" i="0" dirty="0">
                <a:solidFill>
                  <a:srgbClr val="E40F7E"/>
                </a:solidFill>
                <a:effectLst/>
              </a:rPr>
              <a:t> ad </a:t>
            </a:r>
            <a:r>
              <a:rPr lang="nl-NL" sz="1000" b="1" i="0" dirty="0" err="1">
                <a:solidFill>
                  <a:srgbClr val="E40F7E"/>
                </a:solidFill>
                <a:effectLst/>
              </a:rPr>
              <a:t>minim</a:t>
            </a:r>
            <a:r>
              <a:rPr lang="nl-NL" sz="1000" b="1" i="0" dirty="0">
                <a:solidFill>
                  <a:srgbClr val="E40F7E"/>
                </a:solidFill>
                <a:effectLst/>
              </a:rPr>
              <a:t> </a:t>
            </a:r>
            <a:r>
              <a:rPr lang="nl-NL" sz="1000" b="1" i="0" dirty="0" err="1">
                <a:solidFill>
                  <a:srgbClr val="E40F7E"/>
                </a:solidFill>
                <a:effectLst/>
              </a:rPr>
              <a:t>veniam</a:t>
            </a:r>
            <a:r>
              <a:rPr lang="nl-NL" sz="1000" b="1" i="0" dirty="0">
                <a:solidFill>
                  <a:srgbClr val="E40F7E"/>
                </a:solidFill>
                <a:effectLst/>
              </a:rPr>
              <a:t>, </a:t>
            </a:r>
            <a:r>
              <a:rPr lang="nl-NL" sz="1000" b="1" i="0" dirty="0" err="1">
                <a:solidFill>
                  <a:srgbClr val="E40F7E"/>
                </a:solidFill>
                <a:effectLst/>
              </a:rPr>
              <a:t>quis</a:t>
            </a:r>
            <a:r>
              <a:rPr lang="nl-NL" sz="1000" b="1" i="0" dirty="0">
                <a:solidFill>
                  <a:srgbClr val="E40F7E"/>
                </a:solidFill>
                <a:effectLst/>
              </a:rPr>
              <a:t> </a:t>
            </a:r>
            <a:r>
              <a:rPr lang="nl-NL" sz="1000" b="1" i="0" dirty="0" err="1">
                <a:solidFill>
                  <a:srgbClr val="E40F7E"/>
                </a:solidFill>
                <a:effectLst/>
              </a:rPr>
              <a:t>nostrud</a:t>
            </a:r>
            <a:r>
              <a:rPr lang="nl-NL" sz="1000" b="1" i="0" dirty="0">
                <a:solidFill>
                  <a:srgbClr val="E40F7E"/>
                </a:solidFill>
                <a:effectLst/>
              </a:rPr>
              <a:t> </a:t>
            </a:r>
            <a:r>
              <a:rPr lang="nl-NL" sz="1000" b="1" i="0" dirty="0" err="1">
                <a:solidFill>
                  <a:srgbClr val="E40F7E"/>
                </a:solidFill>
                <a:effectLst/>
              </a:rPr>
              <a:t>exercitation</a:t>
            </a:r>
            <a:r>
              <a:rPr lang="nl-NL" sz="1000" b="1" i="0" dirty="0">
                <a:solidFill>
                  <a:srgbClr val="E40F7E"/>
                </a:solidFill>
                <a:effectLst/>
              </a:rPr>
              <a:t> </a:t>
            </a:r>
            <a:r>
              <a:rPr lang="nl-NL" sz="1000" b="1" i="0" dirty="0" err="1">
                <a:solidFill>
                  <a:srgbClr val="E40F7E"/>
                </a:solidFill>
                <a:effectLst/>
              </a:rPr>
              <a:t>ullamco</a:t>
            </a:r>
            <a:r>
              <a:rPr lang="nl-NL" sz="1000" b="1" i="0" dirty="0">
                <a:solidFill>
                  <a:srgbClr val="E40F7E"/>
                </a:solidFill>
                <a:effectLst/>
              </a:rPr>
              <a:t> </a:t>
            </a:r>
            <a:r>
              <a:rPr lang="nl-NL" sz="1000" b="1" i="0" dirty="0" err="1">
                <a:solidFill>
                  <a:srgbClr val="E40F7E"/>
                </a:solidFill>
                <a:effectLst/>
              </a:rPr>
              <a:t>laboris</a:t>
            </a:r>
            <a:r>
              <a:rPr lang="nl-NL" sz="1000" b="1" i="0" dirty="0">
                <a:solidFill>
                  <a:srgbClr val="E40F7E"/>
                </a:solidFill>
                <a:effectLst/>
              </a:rPr>
              <a:t> </a:t>
            </a:r>
            <a:r>
              <a:rPr lang="nl-NL" sz="1000" b="1" i="0" dirty="0" err="1">
                <a:solidFill>
                  <a:srgbClr val="E40F7E"/>
                </a:solidFill>
                <a:effectLst/>
              </a:rPr>
              <a:t>nisi</a:t>
            </a:r>
            <a:r>
              <a:rPr lang="nl-NL" sz="1000" b="1" i="0" dirty="0">
                <a:solidFill>
                  <a:srgbClr val="E40F7E"/>
                </a:solidFill>
                <a:effectLst/>
              </a:rPr>
              <a:t> ut </a:t>
            </a:r>
            <a:r>
              <a:rPr lang="nl-NL" sz="1000" b="1" i="0" dirty="0" err="1">
                <a:solidFill>
                  <a:srgbClr val="E40F7E"/>
                </a:solidFill>
                <a:effectLst/>
              </a:rPr>
              <a:t>aliquip</a:t>
            </a:r>
            <a:r>
              <a:rPr lang="nl-NL" sz="1000" b="1" i="0" dirty="0">
                <a:solidFill>
                  <a:srgbClr val="E40F7E"/>
                </a:solidFill>
                <a:effectLst/>
              </a:rPr>
              <a:t> ex </a:t>
            </a:r>
            <a:r>
              <a:rPr lang="nl-NL" sz="1000" b="1" i="0" dirty="0" err="1">
                <a:solidFill>
                  <a:srgbClr val="E40F7E"/>
                </a:solidFill>
                <a:effectLst/>
              </a:rPr>
              <a:t>ea</a:t>
            </a:r>
            <a:r>
              <a:rPr lang="nl-NL" sz="1000" b="1" i="0" dirty="0">
                <a:solidFill>
                  <a:srgbClr val="E40F7E"/>
                </a:solidFill>
                <a:effectLst/>
              </a:rPr>
              <a:t> commodo </a:t>
            </a:r>
            <a:r>
              <a:rPr lang="nl-NL" sz="1000" b="1" i="0" dirty="0" err="1">
                <a:solidFill>
                  <a:srgbClr val="E40F7E"/>
                </a:solidFill>
                <a:effectLst/>
              </a:rPr>
              <a:t>consequat</a:t>
            </a:r>
            <a:r>
              <a:rPr lang="nl-NL" sz="1000" b="1" i="0" dirty="0">
                <a:solidFill>
                  <a:srgbClr val="E40F7E"/>
                </a:solidFill>
                <a:effectLst/>
              </a:rPr>
              <a:t>. Duis </a:t>
            </a:r>
            <a:r>
              <a:rPr lang="nl-NL" sz="1000" b="1" i="0" dirty="0" err="1">
                <a:solidFill>
                  <a:srgbClr val="E40F7E"/>
                </a:solidFill>
                <a:effectLst/>
              </a:rPr>
              <a:t>aute</a:t>
            </a:r>
            <a:r>
              <a:rPr lang="nl-NL" sz="1000" b="1" i="0" dirty="0">
                <a:solidFill>
                  <a:srgbClr val="E40F7E"/>
                </a:solidFill>
                <a:effectLst/>
              </a:rPr>
              <a:t> </a:t>
            </a:r>
            <a:r>
              <a:rPr lang="nl-NL" sz="1000" b="1" i="0" dirty="0" err="1">
                <a:solidFill>
                  <a:srgbClr val="E40F7E"/>
                </a:solidFill>
                <a:effectLst/>
              </a:rPr>
              <a:t>irure</a:t>
            </a:r>
            <a:r>
              <a:rPr lang="nl-NL" sz="1000" b="1" i="0" dirty="0">
                <a:solidFill>
                  <a:srgbClr val="E40F7E"/>
                </a:solidFill>
                <a:effectLst/>
              </a:rPr>
              <a:t> </a:t>
            </a:r>
            <a:r>
              <a:rPr lang="nl-NL" sz="1000" b="1" i="0" dirty="0" err="1">
                <a:solidFill>
                  <a:srgbClr val="E40F7E"/>
                </a:solidFill>
                <a:effectLst/>
              </a:rPr>
              <a:t>dolor</a:t>
            </a:r>
            <a:r>
              <a:rPr lang="nl-NL" sz="1000" b="1" i="0" dirty="0">
                <a:solidFill>
                  <a:srgbClr val="E40F7E"/>
                </a:solidFill>
                <a:effectLst/>
              </a:rPr>
              <a:t> in </a:t>
            </a:r>
            <a:r>
              <a:rPr lang="nl-NL" sz="1000" b="1" i="0" dirty="0" err="1">
                <a:solidFill>
                  <a:srgbClr val="E40F7E"/>
                </a:solidFill>
                <a:effectLst/>
              </a:rPr>
              <a:t>reprehenderit</a:t>
            </a:r>
            <a:r>
              <a:rPr lang="nl-NL" sz="1000" b="1" i="0" dirty="0">
                <a:solidFill>
                  <a:srgbClr val="E40F7E"/>
                </a:solidFill>
                <a:effectLst/>
              </a:rPr>
              <a:t> in </a:t>
            </a:r>
            <a:r>
              <a:rPr lang="nl-NL" sz="1000" b="1" i="0" dirty="0" err="1">
                <a:solidFill>
                  <a:srgbClr val="E40F7E"/>
                </a:solidFill>
                <a:effectLst/>
              </a:rPr>
              <a:t>voluptate</a:t>
            </a:r>
            <a:r>
              <a:rPr lang="nl-NL" sz="1000" b="1" i="0" dirty="0">
                <a:solidFill>
                  <a:srgbClr val="E40F7E"/>
                </a:solidFill>
                <a:effectLst/>
              </a:rPr>
              <a:t> </a:t>
            </a:r>
            <a:r>
              <a:rPr lang="nl-NL" sz="1000" b="1" i="0" dirty="0" err="1">
                <a:solidFill>
                  <a:srgbClr val="E40F7E"/>
                </a:solidFill>
                <a:effectLst/>
              </a:rPr>
              <a:t>velit</a:t>
            </a:r>
            <a:r>
              <a:rPr lang="nl-NL" sz="1000" b="1" i="0" dirty="0">
                <a:solidFill>
                  <a:srgbClr val="E40F7E"/>
                </a:solidFill>
                <a:effectLst/>
              </a:rPr>
              <a:t> </a:t>
            </a:r>
            <a:r>
              <a:rPr lang="nl-NL" sz="1000" b="1" i="0" dirty="0" err="1">
                <a:solidFill>
                  <a:srgbClr val="E40F7E"/>
                </a:solidFill>
                <a:effectLst/>
              </a:rPr>
              <a:t>esse</a:t>
            </a:r>
            <a:r>
              <a:rPr lang="nl-NL" sz="1000" b="1" i="0" dirty="0">
                <a:solidFill>
                  <a:srgbClr val="E40F7E"/>
                </a:solidFill>
                <a:effectLst/>
              </a:rPr>
              <a:t> </a:t>
            </a:r>
            <a:r>
              <a:rPr lang="nl-NL" sz="1000" b="1" i="0" dirty="0" err="1">
                <a:solidFill>
                  <a:srgbClr val="E40F7E"/>
                </a:solidFill>
                <a:effectLst/>
              </a:rPr>
              <a:t>cillum</a:t>
            </a:r>
            <a:r>
              <a:rPr lang="nl-NL" sz="1000" b="1" i="0" dirty="0">
                <a:solidFill>
                  <a:srgbClr val="E40F7E"/>
                </a:solidFill>
                <a:effectLst/>
              </a:rPr>
              <a:t> </a:t>
            </a:r>
            <a:r>
              <a:rPr lang="nl-NL" sz="1000" b="1" i="0" dirty="0" err="1">
                <a:solidFill>
                  <a:srgbClr val="E40F7E"/>
                </a:solidFill>
                <a:effectLst/>
              </a:rPr>
              <a:t>dolore</a:t>
            </a:r>
            <a:r>
              <a:rPr lang="nl-NL" sz="1000" b="1" i="0" dirty="0">
                <a:solidFill>
                  <a:srgbClr val="E40F7E"/>
                </a:solidFill>
                <a:effectLst/>
              </a:rPr>
              <a:t> </a:t>
            </a:r>
            <a:r>
              <a:rPr lang="nl-NL" sz="1000" b="1" i="0" dirty="0" err="1">
                <a:solidFill>
                  <a:srgbClr val="E40F7E"/>
                </a:solidFill>
                <a:effectLst/>
              </a:rPr>
              <a:t>eu</a:t>
            </a:r>
            <a:r>
              <a:rPr lang="nl-NL" sz="1000" b="1" i="0" dirty="0">
                <a:solidFill>
                  <a:srgbClr val="E40F7E"/>
                </a:solidFill>
                <a:effectLst/>
              </a:rPr>
              <a:t> </a:t>
            </a:r>
            <a:r>
              <a:rPr lang="nl-NL" sz="1000" b="1" i="0" dirty="0" err="1">
                <a:solidFill>
                  <a:srgbClr val="E40F7E"/>
                </a:solidFill>
                <a:effectLst/>
              </a:rPr>
              <a:t>fugiat</a:t>
            </a:r>
            <a:r>
              <a:rPr lang="nl-NL" sz="1000" b="1" i="0" dirty="0">
                <a:solidFill>
                  <a:srgbClr val="E40F7E"/>
                </a:solidFill>
                <a:effectLst/>
              </a:rPr>
              <a:t> </a:t>
            </a:r>
            <a:r>
              <a:rPr lang="nl-NL" sz="1000" b="1" i="0" dirty="0" err="1">
                <a:solidFill>
                  <a:srgbClr val="E40F7E"/>
                </a:solidFill>
                <a:effectLst/>
              </a:rPr>
              <a:t>nulla</a:t>
            </a:r>
            <a:r>
              <a:rPr lang="nl-NL" sz="1000" b="1" i="0" dirty="0">
                <a:solidFill>
                  <a:srgbClr val="E40F7E"/>
                </a:solidFill>
                <a:effectLst/>
              </a:rPr>
              <a:t> </a:t>
            </a:r>
            <a:r>
              <a:rPr lang="nl-NL" sz="1000" b="1" i="0" dirty="0" err="1">
                <a:solidFill>
                  <a:srgbClr val="E40F7E"/>
                </a:solidFill>
                <a:effectLst/>
              </a:rPr>
              <a:t>pariatur</a:t>
            </a:r>
            <a:r>
              <a:rPr lang="nl-NL" sz="1000" b="1" i="0" dirty="0">
                <a:solidFill>
                  <a:srgbClr val="E40F7E"/>
                </a:solidFill>
                <a:effectLst/>
              </a:rPr>
              <a:t>. </a:t>
            </a:r>
            <a:r>
              <a:rPr lang="nl-NL" sz="1000" b="1" i="0" dirty="0" err="1">
                <a:solidFill>
                  <a:srgbClr val="E40F7E"/>
                </a:solidFill>
                <a:effectLst/>
              </a:rPr>
              <a:t>Excepteur</a:t>
            </a:r>
            <a:r>
              <a:rPr lang="nl-NL" sz="1000" b="1" i="0" dirty="0">
                <a:solidFill>
                  <a:srgbClr val="E40F7E"/>
                </a:solidFill>
                <a:effectLst/>
              </a:rPr>
              <a:t> sint </a:t>
            </a:r>
            <a:r>
              <a:rPr lang="nl-NL" sz="1000" b="1" i="0" dirty="0" err="1">
                <a:solidFill>
                  <a:srgbClr val="E40F7E"/>
                </a:solidFill>
                <a:effectLst/>
              </a:rPr>
              <a:t>occaecat</a:t>
            </a:r>
            <a:r>
              <a:rPr lang="nl-NL" sz="1000" b="1" i="0" dirty="0">
                <a:solidFill>
                  <a:srgbClr val="E40F7E"/>
                </a:solidFill>
                <a:effectLst/>
              </a:rPr>
              <a:t> </a:t>
            </a:r>
            <a:r>
              <a:rPr lang="nl-NL" sz="1000" b="1" i="0" dirty="0" err="1">
                <a:solidFill>
                  <a:srgbClr val="E40F7E"/>
                </a:solidFill>
                <a:effectLst/>
              </a:rPr>
              <a:t>cupidatat</a:t>
            </a:r>
            <a:r>
              <a:rPr lang="nl-NL" sz="1000" b="1" i="0" dirty="0">
                <a:solidFill>
                  <a:srgbClr val="E40F7E"/>
                </a:solidFill>
                <a:effectLst/>
              </a:rPr>
              <a:t> non </a:t>
            </a:r>
            <a:r>
              <a:rPr lang="nl-NL" sz="1000" b="1" i="0" dirty="0" err="1">
                <a:solidFill>
                  <a:srgbClr val="E40F7E"/>
                </a:solidFill>
                <a:effectLst/>
              </a:rPr>
              <a:t>proident</a:t>
            </a:r>
            <a:r>
              <a:rPr lang="nl-NL" sz="1000" b="1" i="0" dirty="0">
                <a:solidFill>
                  <a:srgbClr val="E40F7E"/>
                </a:solidFill>
                <a:effectLst/>
              </a:rPr>
              <a:t>, </a:t>
            </a:r>
            <a:r>
              <a:rPr lang="nl-NL" sz="1000" b="1" i="0" dirty="0" err="1">
                <a:solidFill>
                  <a:srgbClr val="E40F7E"/>
                </a:solidFill>
                <a:effectLst/>
              </a:rPr>
              <a:t>sunt</a:t>
            </a:r>
            <a:r>
              <a:rPr lang="nl-NL" sz="1000" b="1" i="0" dirty="0">
                <a:solidFill>
                  <a:srgbClr val="E40F7E"/>
                </a:solidFill>
                <a:effectLst/>
              </a:rPr>
              <a:t> in culpa </a:t>
            </a:r>
            <a:r>
              <a:rPr lang="nl-NL" sz="1000" b="1" i="0" dirty="0" err="1">
                <a:solidFill>
                  <a:srgbClr val="E40F7E"/>
                </a:solidFill>
                <a:effectLst/>
              </a:rPr>
              <a:t>qui</a:t>
            </a:r>
            <a:r>
              <a:rPr lang="nl-NL" sz="1000" b="1" i="0" dirty="0">
                <a:solidFill>
                  <a:srgbClr val="E40F7E"/>
                </a:solidFill>
                <a:effectLst/>
              </a:rPr>
              <a:t> officia </a:t>
            </a:r>
            <a:r>
              <a:rPr lang="nl-NL" sz="1000" b="1" i="0" dirty="0" err="1">
                <a:solidFill>
                  <a:srgbClr val="E40F7E"/>
                </a:solidFill>
                <a:effectLst/>
              </a:rPr>
              <a:t>deserunt</a:t>
            </a:r>
            <a:r>
              <a:rPr lang="nl-NL" sz="1000" b="1" i="0" dirty="0">
                <a:solidFill>
                  <a:srgbClr val="E40F7E"/>
                </a:solidFill>
                <a:effectLst/>
              </a:rPr>
              <a:t> </a:t>
            </a:r>
            <a:r>
              <a:rPr lang="nl-NL" sz="1000" b="1" i="0" dirty="0" err="1">
                <a:solidFill>
                  <a:srgbClr val="E40F7E"/>
                </a:solidFill>
                <a:effectLst/>
              </a:rPr>
              <a:t>mollit</a:t>
            </a:r>
            <a:r>
              <a:rPr lang="nl-NL" sz="1000" b="1" i="0" dirty="0">
                <a:solidFill>
                  <a:srgbClr val="E40F7E"/>
                </a:solidFill>
                <a:effectLst/>
              </a:rPr>
              <a:t> </a:t>
            </a:r>
            <a:r>
              <a:rPr lang="nl-NL" sz="1000" b="1" i="0" dirty="0" err="1">
                <a:solidFill>
                  <a:srgbClr val="E40F7E"/>
                </a:solidFill>
                <a:effectLst/>
              </a:rPr>
              <a:t>anim</a:t>
            </a:r>
            <a:r>
              <a:rPr lang="nl-NL" sz="1000" b="1" i="0" dirty="0">
                <a:solidFill>
                  <a:srgbClr val="E40F7E"/>
                </a:solidFill>
                <a:effectLst/>
              </a:rPr>
              <a:t> </a:t>
            </a:r>
            <a:r>
              <a:rPr lang="nl-NL" sz="1000" b="1" i="0" dirty="0" err="1">
                <a:solidFill>
                  <a:srgbClr val="E40F7E"/>
                </a:solidFill>
                <a:effectLst/>
              </a:rPr>
              <a:t>id</a:t>
            </a:r>
            <a:r>
              <a:rPr lang="nl-NL" sz="1000" b="1" i="0" dirty="0">
                <a:solidFill>
                  <a:srgbClr val="E40F7E"/>
                </a:solidFill>
                <a:effectLst/>
              </a:rPr>
              <a:t> </a:t>
            </a:r>
            <a:r>
              <a:rPr lang="nl-NL" sz="1000" b="1" i="0" dirty="0" err="1">
                <a:solidFill>
                  <a:srgbClr val="E40F7E"/>
                </a:solidFill>
                <a:effectLst/>
              </a:rPr>
              <a:t>est</a:t>
            </a:r>
            <a:r>
              <a:rPr lang="nl-NL" sz="1000" b="1" i="0" dirty="0">
                <a:solidFill>
                  <a:srgbClr val="E40F7E"/>
                </a:solidFill>
                <a:effectLst/>
              </a:rPr>
              <a:t> </a:t>
            </a:r>
            <a:r>
              <a:rPr lang="nl-NL" sz="1000" b="1" i="0" dirty="0" err="1">
                <a:solidFill>
                  <a:srgbClr val="E40F7E"/>
                </a:solidFill>
                <a:effectLst/>
              </a:rPr>
              <a:t>laborum</a:t>
            </a:r>
            <a:r>
              <a:rPr lang="nl-NL" sz="1000" b="1" i="0" dirty="0">
                <a:solidFill>
                  <a:srgbClr val="E40F7E"/>
                </a:solidFill>
                <a:effectLst/>
              </a:rPr>
              <a:t>.</a:t>
            </a:r>
            <a:endParaRPr lang="nl-NL" sz="1000" b="1" dirty="0">
              <a:solidFill>
                <a:srgbClr val="E40F7E"/>
              </a:solidFill>
            </a:endParaRPr>
          </a:p>
          <a:p>
            <a:r>
              <a:rPr lang="nl-NL" sz="2300" b="1" dirty="0">
                <a:solidFill>
                  <a:srgbClr val="52AD32"/>
                </a:solidFill>
                <a:latin typeface="Podkova" pitchFamily="2" charset="0"/>
              </a:rPr>
              <a:t>Dit is een kop 2 </a:t>
            </a:r>
          </a:p>
          <a:p>
            <a:r>
              <a:rPr lang="nl-NL" dirty="0"/>
              <a:t>Hier is ruimte voor tekst. </a:t>
            </a:r>
          </a:p>
          <a:p>
            <a:r>
              <a:rPr lang="nl-NL" dirty="0"/>
              <a:t>Let op: de tekst loopt niet automatisch door naar het volgende tekstvlak. Dit dient handmatig verdeeld te worden over de velden.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solidFill>
                <a:srgbClr val="000000"/>
              </a:solidFill>
            </a:endParaRP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endParaRPr lang="nl-NL" dirty="0"/>
          </a:p>
        </p:txBody>
      </p:sp>
      <p:sp>
        <p:nvSpPr>
          <p:cNvPr id="3" name="Tijdelijke aanduiding voor inhoud 2">
            <a:extLst>
              <a:ext uri="{FF2B5EF4-FFF2-40B4-BE49-F238E27FC236}">
                <a16:creationId xmlns:a16="http://schemas.microsoft.com/office/drawing/2014/main" id="{59B1543D-61DD-4635-2B05-DC1F29398E07}"/>
              </a:ext>
            </a:extLst>
          </p:cNvPr>
          <p:cNvSpPr>
            <a:spLocks noGrp="1"/>
          </p:cNvSpPr>
          <p:nvPr>
            <p:ph sz="half" idx="10"/>
          </p:nvPr>
        </p:nvSpPr>
        <p:spPr/>
        <p:txBody>
          <a:bodyPr wrap="square">
            <a:noAutofit/>
          </a:bodyPr>
          <a:lstStyle/>
          <a:p>
            <a:r>
              <a:rPr lang="nl-NL" dirty="0"/>
              <a:t>Hier is ruimte voor (doorlopende) tekst. </a:t>
            </a:r>
          </a:p>
          <a:p>
            <a:r>
              <a:rPr lang="nl-NL" dirty="0"/>
              <a:t>Let op: de tekst loopt niet automatisch door naar het volgende tekstvlak. Dit dient handmatig verdeeld te worden over de velden.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r>
              <a:rPr lang="nl-NL" sz="2300" b="1" dirty="0">
                <a:solidFill>
                  <a:srgbClr val="52AD32"/>
                </a:solidFill>
                <a:latin typeface="Podkova" pitchFamily="2" charset="0"/>
              </a:rPr>
              <a:t>Dit is een kop 2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p>
          <a:p>
            <a:r>
              <a:rPr lang="nl-NL" sz="2300" b="1" dirty="0">
                <a:solidFill>
                  <a:srgbClr val="52AD32"/>
                </a:solidFill>
                <a:latin typeface="Podkova" pitchFamily="2" charset="0"/>
              </a:rPr>
              <a:t>Dit is een kop 2 </a:t>
            </a:r>
            <a:endParaRPr lang="nl-NL" sz="2300" b="1" i="0" dirty="0">
              <a:solidFill>
                <a:srgbClr val="52AD32"/>
              </a:solidFill>
              <a:effectLst/>
              <a:latin typeface="Podkova" pitchFamily="2" charset="0"/>
            </a:endParaRP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a:t>
            </a:r>
            <a:endParaRPr lang="nl-NL" dirty="0"/>
          </a:p>
        </p:txBody>
      </p:sp>
      <p:sp>
        <p:nvSpPr>
          <p:cNvPr id="4" name="Titel 3">
            <a:extLst>
              <a:ext uri="{FF2B5EF4-FFF2-40B4-BE49-F238E27FC236}">
                <a16:creationId xmlns:a16="http://schemas.microsoft.com/office/drawing/2014/main" id="{3B94272E-2797-2897-85C3-A7B849CBAE85}"/>
              </a:ext>
            </a:extLst>
          </p:cNvPr>
          <p:cNvSpPr>
            <a:spLocks noGrp="1"/>
          </p:cNvSpPr>
          <p:nvPr>
            <p:ph type="title"/>
          </p:nvPr>
        </p:nvSpPr>
        <p:spPr/>
        <p:txBody>
          <a:bodyPr>
            <a:normAutofit fontScale="90000"/>
          </a:bodyPr>
          <a:lstStyle/>
          <a:p>
            <a:r>
              <a:rPr lang="nl-NL" b="1" dirty="0"/>
              <a:t>Ruimte voor titel </a:t>
            </a:r>
          </a:p>
        </p:txBody>
      </p:sp>
    </p:spTree>
    <p:extLst>
      <p:ext uri="{BB962C8B-B14F-4D97-AF65-F5344CB8AC3E}">
        <p14:creationId xmlns:p14="http://schemas.microsoft.com/office/powerpoint/2010/main" val="148752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9D1BD59-077B-7411-FCAB-5D636386CFBC}"/>
              </a:ext>
            </a:extLst>
          </p:cNvPr>
          <p:cNvSpPr>
            <a:spLocks noGrp="1"/>
          </p:cNvSpPr>
          <p:nvPr>
            <p:ph sz="half" idx="1"/>
          </p:nvPr>
        </p:nvSpPr>
        <p:spPr/>
        <p:txBody>
          <a:bodyPr/>
          <a:lstStyle/>
          <a:p>
            <a:r>
              <a:rPr lang="nl-NL" sz="1600" b="1" dirty="0">
                <a:solidFill>
                  <a:srgbClr val="E40F7E"/>
                </a:solidFill>
              </a:rPr>
              <a:t>Locatie A (B, C, D) </a:t>
            </a:r>
          </a:p>
          <a:p>
            <a:r>
              <a:rPr lang="nl-NL" dirty="0"/>
              <a:t>Hier is ruimte voor tekst. </a:t>
            </a:r>
          </a:p>
          <a:p>
            <a:r>
              <a:rPr lang="nl-NL" dirty="0"/>
              <a:t>Let op: de tekst loopt niet automatisch door naar het volgende tekstvlak. Dit dient handmatig verdeeld te worden over de velden.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solidFill>
                <a:srgbClr val="000000"/>
              </a:solidFill>
            </a:endParaRPr>
          </a:p>
          <a:p>
            <a:r>
              <a:rPr lang="nl-NL" sz="1600" b="1" dirty="0">
                <a:solidFill>
                  <a:srgbClr val="E40F7E"/>
                </a:solidFill>
              </a:rPr>
              <a:t>Locatie A (B, C, D) </a:t>
            </a:r>
            <a:endParaRPr lang="nl-NL" sz="1600" b="0" i="0" dirty="0">
              <a:solidFill>
                <a:srgbClr val="000000"/>
              </a:solidFill>
              <a:effectLst/>
            </a:endParaRP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endParaRPr lang="nl-NL" dirty="0"/>
          </a:p>
        </p:txBody>
      </p:sp>
      <p:sp>
        <p:nvSpPr>
          <p:cNvPr id="4" name="Tijdelijke aanduiding voor inhoud 3">
            <a:extLst>
              <a:ext uri="{FF2B5EF4-FFF2-40B4-BE49-F238E27FC236}">
                <a16:creationId xmlns:a16="http://schemas.microsoft.com/office/drawing/2014/main" id="{F3B2C38A-26C8-318E-E02D-2AC4BB4E9CBB}"/>
              </a:ext>
            </a:extLst>
          </p:cNvPr>
          <p:cNvSpPr>
            <a:spLocks noGrp="1"/>
          </p:cNvSpPr>
          <p:nvPr>
            <p:ph sz="half" idx="11"/>
          </p:nvPr>
        </p:nvSpPr>
        <p:spPr/>
        <p:txBody>
          <a:bodyPr/>
          <a:lstStyle/>
          <a:p>
            <a:r>
              <a:rPr lang="nl-NL" sz="1600" b="1" dirty="0">
                <a:solidFill>
                  <a:srgbClr val="E40F7E"/>
                </a:solidFill>
              </a:rPr>
              <a:t>Locatie A (B, C, D)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Hier is ruimte voor (doorlopende) tekst.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Let op: de tekst loopt niet automatisch door naar het volgende tekstvlak. Dit dient handmatig verdeeld te worden over de velden.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a:defRPr/>
            </a:pPr>
            <a:r>
              <a:rPr lang="nl-NL" sz="1600" b="1" dirty="0">
                <a:solidFill>
                  <a:srgbClr val="E40F7E"/>
                </a:solidFill>
              </a:rPr>
              <a:t>Locatie A (B, C, D) </a:t>
            </a:r>
            <a:endParaRPr kumimoji="0" lang="nl-NL"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endParaRPr lang="nl-NL" dirty="0"/>
          </a:p>
        </p:txBody>
      </p:sp>
      <p:sp>
        <p:nvSpPr>
          <p:cNvPr id="7" name="Tijdelijke aanduiding voor inhoud 2">
            <a:extLst>
              <a:ext uri="{FF2B5EF4-FFF2-40B4-BE49-F238E27FC236}">
                <a16:creationId xmlns:a16="http://schemas.microsoft.com/office/drawing/2014/main" id="{6899834A-ACC0-AC44-4735-2D45CBFC99DE}"/>
              </a:ext>
            </a:extLst>
          </p:cNvPr>
          <p:cNvSpPr txBox="1">
            <a:spLocks/>
          </p:cNvSpPr>
          <p:nvPr/>
        </p:nvSpPr>
        <p:spPr>
          <a:xfrm>
            <a:off x="7181709" y="1875579"/>
            <a:ext cx="3001817" cy="2567882"/>
          </a:xfrm>
          <a:prstGeom prst="rect">
            <a:avLst/>
          </a:prstGeom>
          <a:ln w="50800">
            <a:gradFill>
              <a:gsLst>
                <a:gs pos="100000">
                  <a:srgbClr val="52AD32"/>
                </a:gs>
                <a:gs pos="100000">
                  <a:schemeClr val="accent1">
                    <a:lumMod val="30000"/>
                    <a:lumOff val="70000"/>
                  </a:schemeClr>
                </a:gs>
              </a:gsLst>
              <a:lin ang="5400000" scaled="1"/>
            </a:gradFill>
          </a:ln>
        </p:spPr>
        <p:txBody>
          <a:bodyPr wrap="square">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nl-NL" sz="2300" b="1" dirty="0">
                <a:solidFill>
                  <a:srgbClr val="52AD32"/>
                </a:solidFill>
                <a:latin typeface="Podkova" pitchFamily="2" charset="0"/>
              </a:rPr>
              <a:t>Reisschema</a:t>
            </a:r>
          </a:p>
          <a:p>
            <a:pPr marL="0" indent="0">
              <a:buNone/>
            </a:pPr>
            <a:r>
              <a:rPr lang="nl-NL" sz="1600" b="1" dirty="0">
                <a:solidFill>
                  <a:srgbClr val="E40F7E"/>
                </a:solidFill>
              </a:rPr>
              <a:t>Locatie X</a:t>
            </a:r>
          </a:p>
          <a:p>
            <a:pPr marL="0" indent="0">
              <a:buNone/>
            </a:pPr>
            <a:r>
              <a:rPr lang="nl-NL" dirty="0"/>
              <a:t>Hier is ruimte voor tekst en evt. afbeelding. </a:t>
            </a:r>
          </a:p>
          <a:p>
            <a:pPr marL="0" indent="0">
              <a:buNone/>
            </a:pPr>
            <a:r>
              <a:rPr lang="nl-NL" dirty="0">
                <a:solidFill>
                  <a:srgbClr val="000000"/>
                </a:solidFill>
              </a:rPr>
              <a:t>Lore </a:t>
            </a:r>
            <a:r>
              <a:rPr lang="nl-NL" dirty="0" err="1">
                <a:solidFill>
                  <a:srgbClr val="000000"/>
                </a:solidFill>
              </a:rPr>
              <a:t>ipsum</a:t>
            </a:r>
            <a:r>
              <a:rPr lang="nl-NL" dirty="0">
                <a:solidFill>
                  <a:srgbClr val="000000"/>
                </a:solidFill>
              </a:rPr>
              <a:t> </a:t>
            </a:r>
            <a:r>
              <a:rPr lang="nl-NL" dirty="0" err="1">
                <a:solidFill>
                  <a:srgbClr val="000000"/>
                </a:solidFill>
              </a:rPr>
              <a:t>dolor</a:t>
            </a:r>
            <a:r>
              <a:rPr lang="nl-NL" dirty="0">
                <a:solidFill>
                  <a:srgbClr val="000000"/>
                </a:solidFill>
              </a:rPr>
              <a:t> </a:t>
            </a:r>
            <a:r>
              <a:rPr lang="nl-NL" dirty="0" err="1">
                <a:solidFill>
                  <a:srgbClr val="000000"/>
                </a:solidFill>
              </a:rPr>
              <a:t>sit</a:t>
            </a:r>
            <a:r>
              <a:rPr lang="nl-NL" dirty="0">
                <a:solidFill>
                  <a:srgbClr val="000000"/>
                </a:solidFill>
              </a:rPr>
              <a:t> </a:t>
            </a:r>
            <a:r>
              <a:rPr lang="nl-NL" dirty="0" err="1">
                <a:solidFill>
                  <a:srgbClr val="000000"/>
                </a:solidFill>
              </a:rPr>
              <a:t>amet</a:t>
            </a:r>
            <a:r>
              <a:rPr lang="nl-NL" dirty="0">
                <a:solidFill>
                  <a:srgbClr val="000000"/>
                </a:solidFill>
              </a:rPr>
              <a:t>, </a:t>
            </a:r>
            <a:r>
              <a:rPr lang="nl-NL" dirty="0" err="1">
                <a:solidFill>
                  <a:srgbClr val="000000"/>
                </a:solidFill>
              </a:rPr>
              <a:t>consectetur</a:t>
            </a:r>
            <a:r>
              <a:rPr lang="nl-NL" dirty="0">
                <a:solidFill>
                  <a:srgbClr val="000000"/>
                </a:solidFill>
              </a:rPr>
              <a:t> </a:t>
            </a:r>
            <a:r>
              <a:rPr lang="nl-NL" dirty="0" err="1">
                <a:solidFill>
                  <a:srgbClr val="000000"/>
                </a:solidFill>
              </a:rPr>
              <a:t>adipiscing</a:t>
            </a:r>
            <a:r>
              <a:rPr lang="nl-NL" dirty="0">
                <a:solidFill>
                  <a:srgbClr val="000000"/>
                </a:solidFill>
              </a:rPr>
              <a:t> </a:t>
            </a:r>
            <a:r>
              <a:rPr lang="nl-NL" dirty="0" err="1">
                <a:solidFill>
                  <a:srgbClr val="000000"/>
                </a:solidFill>
              </a:rPr>
              <a:t>elit</a:t>
            </a:r>
            <a:r>
              <a:rPr lang="nl-NL" dirty="0">
                <a:solidFill>
                  <a:srgbClr val="000000"/>
                </a:solidFill>
              </a:rPr>
              <a:t>, </a:t>
            </a:r>
            <a:r>
              <a:rPr lang="nl-NL" dirty="0" err="1">
                <a:solidFill>
                  <a:srgbClr val="000000"/>
                </a:solidFill>
              </a:rPr>
              <a:t>sed</a:t>
            </a:r>
            <a:r>
              <a:rPr lang="nl-NL" dirty="0">
                <a:solidFill>
                  <a:srgbClr val="000000"/>
                </a:solidFill>
              </a:rPr>
              <a:t> do </a:t>
            </a:r>
            <a:r>
              <a:rPr lang="nl-NL" dirty="0" err="1">
                <a:solidFill>
                  <a:srgbClr val="000000"/>
                </a:solidFill>
              </a:rPr>
              <a:t>eiusmod</a:t>
            </a:r>
            <a:r>
              <a:rPr lang="nl-NL" dirty="0">
                <a:solidFill>
                  <a:srgbClr val="000000"/>
                </a:solidFill>
              </a:rPr>
              <a:t> </a:t>
            </a:r>
            <a:r>
              <a:rPr lang="nl-NL" dirty="0" err="1">
                <a:solidFill>
                  <a:srgbClr val="000000"/>
                </a:solidFill>
              </a:rPr>
              <a:t>tempor</a:t>
            </a:r>
            <a:r>
              <a:rPr lang="nl-NL" dirty="0">
                <a:solidFill>
                  <a:srgbClr val="000000"/>
                </a:solidFill>
              </a:rPr>
              <a:t> </a:t>
            </a:r>
            <a:r>
              <a:rPr lang="nl-NL" dirty="0" err="1">
                <a:solidFill>
                  <a:srgbClr val="000000"/>
                </a:solidFill>
              </a:rPr>
              <a:t>incididunt</a:t>
            </a:r>
            <a:r>
              <a:rPr lang="nl-NL" dirty="0">
                <a:solidFill>
                  <a:srgbClr val="000000"/>
                </a:solidFill>
              </a:rPr>
              <a:t> ut </a:t>
            </a:r>
            <a:r>
              <a:rPr lang="nl-NL" dirty="0" err="1">
                <a:solidFill>
                  <a:srgbClr val="000000"/>
                </a:solidFill>
              </a:rPr>
              <a:t>labore</a:t>
            </a:r>
            <a:r>
              <a:rPr lang="nl-NL" dirty="0">
                <a:solidFill>
                  <a:srgbClr val="000000"/>
                </a:solidFill>
              </a:rPr>
              <a:t> et </a:t>
            </a:r>
            <a:r>
              <a:rPr lang="nl-NL" dirty="0" err="1">
                <a:solidFill>
                  <a:srgbClr val="000000"/>
                </a:solidFill>
              </a:rPr>
              <a:t>dolore</a:t>
            </a:r>
            <a:r>
              <a:rPr lang="nl-NL" dirty="0">
                <a:solidFill>
                  <a:srgbClr val="000000"/>
                </a:solidFill>
              </a:rPr>
              <a:t> magna </a:t>
            </a:r>
            <a:r>
              <a:rPr lang="nl-NL" dirty="0" err="1">
                <a:solidFill>
                  <a:srgbClr val="000000"/>
                </a:solidFill>
              </a:rPr>
              <a:t>aliqua</a:t>
            </a:r>
            <a:r>
              <a:rPr lang="nl-NL" dirty="0">
                <a:solidFill>
                  <a:srgbClr val="000000"/>
                </a:solidFill>
              </a:rPr>
              <a:t>. Ut </a:t>
            </a:r>
            <a:r>
              <a:rPr lang="nl-NL" dirty="0" err="1">
                <a:solidFill>
                  <a:srgbClr val="000000"/>
                </a:solidFill>
              </a:rPr>
              <a:t>enim</a:t>
            </a:r>
            <a:r>
              <a:rPr lang="nl-NL" dirty="0">
                <a:solidFill>
                  <a:srgbClr val="000000"/>
                </a:solidFill>
              </a:rPr>
              <a:t> ad </a:t>
            </a:r>
            <a:r>
              <a:rPr lang="nl-NL" dirty="0" err="1">
                <a:solidFill>
                  <a:srgbClr val="000000"/>
                </a:solidFill>
              </a:rPr>
              <a:t>minim</a:t>
            </a:r>
            <a:r>
              <a:rPr lang="nl-NL" dirty="0">
                <a:solidFill>
                  <a:srgbClr val="000000"/>
                </a:solidFill>
              </a:rPr>
              <a:t> </a:t>
            </a:r>
            <a:r>
              <a:rPr lang="nl-NL" dirty="0" err="1">
                <a:solidFill>
                  <a:srgbClr val="000000"/>
                </a:solidFill>
              </a:rPr>
              <a:t>veniam</a:t>
            </a:r>
            <a:r>
              <a:rPr lang="nl-NL" dirty="0">
                <a:solidFill>
                  <a:srgbClr val="000000"/>
                </a:solidFill>
              </a:rPr>
              <a:t>, </a:t>
            </a:r>
            <a:r>
              <a:rPr lang="nl-NL" dirty="0" err="1">
                <a:solidFill>
                  <a:srgbClr val="000000"/>
                </a:solidFill>
              </a:rPr>
              <a:t>quis</a:t>
            </a:r>
            <a:r>
              <a:rPr lang="nl-NL" dirty="0">
                <a:solidFill>
                  <a:srgbClr val="000000"/>
                </a:solidFill>
              </a:rPr>
              <a:t> </a:t>
            </a:r>
            <a:r>
              <a:rPr lang="nl-NL" dirty="0" err="1">
                <a:solidFill>
                  <a:srgbClr val="000000"/>
                </a:solidFill>
              </a:rPr>
              <a:t>nostrud</a:t>
            </a:r>
            <a:r>
              <a:rPr lang="nl-NL" dirty="0">
                <a:solidFill>
                  <a:srgbClr val="000000"/>
                </a:solidFill>
              </a:rPr>
              <a:t> </a:t>
            </a:r>
            <a:r>
              <a:rPr lang="nl-NL" dirty="0" err="1">
                <a:solidFill>
                  <a:srgbClr val="000000"/>
                </a:solidFill>
              </a:rPr>
              <a:t>exercitation</a:t>
            </a:r>
            <a:r>
              <a:rPr lang="nl-NL" dirty="0">
                <a:solidFill>
                  <a:srgbClr val="000000"/>
                </a:solidFill>
              </a:rPr>
              <a:t> </a:t>
            </a:r>
            <a:r>
              <a:rPr lang="nl-NL" dirty="0" err="1">
                <a:solidFill>
                  <a:srgbClr val="000000"/>
                </a:solidFill>
              </a:rPr>
              <a:t>ullamco</a:t>
            </a:r>
            <a:r>
              <a:rPr lang="nl-NL" dirty="0">
                <a:solidFill>
                  <a:srgbClr val="000000"/>
                </a:solidFill>
              </a:rPr>
              <a:t> </a:t>
            </a:r>
            <a:r>
              <a:rPr lang="nl-NL" dirty="0" err="1">
                <a:solidFill>
                  <a:srgbClr val="000000"/>
                </a:solidFill>
              </a:rPr>
              <a:t>laboris</a:t>
            </a:r>
            <a:r>
              <a:rPr lang="nl-NL" dirty="0">
                <a:solidFill>
                  <a:srgbClr val="000000"/>
                </a:solidFill>
              </a:rPr>
              <a:t> </a:t>
            </a:r>
            <a:r>
              <a:rPr lang="nl-NL" dirty="0" err="1">
                <a:solidFill>
                  <a:srgbClr val="000000"/>
                </a:solidFill>
              </a:rPr>
              <a:t>nisi</a:t>
            </a:r>
            <a:r>
              <a:rPr lang="nl-NL" dirty="0">
                <a:solidFill>
                  <a:srgbClr val="000000"/>
                </a:solidFill>
              </a:rPr>
              <a:t> ut </a:t>
            </a:r>
            <a:r>
              <a:rPr lang="nl-NL" dirty="0" err="1">
                <a:solidFill>
                  <a:srgbClr val="000000"/>
                </a:solidFill>
              </a:rPr>
              <a:t>aliquip</a:t>
            </a:r>
            <a:r>
              <a:rPr lang="nl-NL" dirty="0">
                <a:solidFill>
                  <a:srgbClr val="000000"/>
                </a:solidFill>
              </a:rPr>
              <a:t> ex </a:t>
            </a:r>
            <a:r>
              <a:rPr lang="nl-NL" dirty="0" err="1">
                <a:solidFill>
                  <a:srgbClr val="000000"/>
                </a:solidFill>
              </a:rPr>
              <a:t>ea</a:t>
            </a:r>
            <a:r>
              <a:rPr lang="nl-NL" dirty="0">
                <a:solidFill>
                  <a:srgbClr val="000000"/>
                </a:solidFill>
              </a:rPr>
              <a:t> commodo </a:t>
            </a:r>
            <a:r>
              <a:rPr lang="nl-NL" dirty="0" err="1">
                <a:solidFill>
                  <a:srgbClr val="000000"/>
                </a:solidFill>
              </a:rPr>
              <a:t>consequat</a:t>
            </a:r>
            <a:r>
              <a:rPr lang="nl-NL" dirty="0">
                <a:solidFill>
                  <a:srgbClr val="000000"/>
                </a:solidFill>
              </a:rPr>
              <a:t>. Duis </a:t>
            </a:r>
            <a:r>
              <a:rPr lang="nl-NL" dirty="0" err="1">
                <a:solidFill>
                  <a:srgbClr val="000000"/>
                </a:solidFill>
              </a:rPr>
              <a:t>aute</a:t>
            </a:r>
            <a:r>
              <a:rPr lang="nl-NL" dirty="0">
                <a:solidFill>
                  <a:srgbClr val="000000"/>
                </a:solidFill>
              </a:rPr>
              <a:t> </a:t>
            </a:r>
            <a:r>
              <a:rPr lang="nl-NL" dirty="0" err="1">
                <a:solidFill>
                  <a:srgbClr val="000000"/>
                </a:solidFill>
              </a:rPr>
              <a:t>irure</a:t>
            </a:r>
            <a:r>
              <a:rPr lang="nl-NL" dirty="0">
                <a:solidFill>
                  <a:srgbClr val="000000"/>
                </a:solidFill>
              </a:rPr>
              <a:t> </a:t>
            </a:r>
            <a:r>
              <a:rPr lang="nl-NL" dirty="0" err="1">
                <a:solidFill>
                  <a:srgbClr val="000000"/>
                </a:solidFill>
              </a:rPr>
              <a:t>dolor</a:t>
            </a:r>
            <a:r>
              <a:rPr lang="nl-NL" dirty="0">
                <a:solidFill>
                  <a:srgbClr val="000000"/>
                </a:solidFill>
              </a:rPr>
              <a:t> in </a:t>
            </a:r>
            <a:r>
              <a:rPr lang="nl-NL" dirty="0" err="1">
                <a:solidFill>
                  <a:srgbClr val="000000"/>
                </a:solidFill>
              </a:rPr>
              <a:t>reprehenderit</a:t>
            </a:r>
            <a:r>
              <a:rPr lang="nl-NL" dirty="0">
                <a:solidFill>
                  <a:srgbClr val="000000"/>
                </a:solidFill>
              </a:rPr>
              <a:t> in </a:t>
            </a:r>
            <a:r>
              <a:rPr lang="nl-NL" dirty="0" err="1">
                <a:solidFill>
                  <a:srgbClr val="000000"/>
                </a:solidFill>
              </a:rPr>
              <a:t>voluptate</a:t>
            </a:r>
            <a:r>
              <a:rPr lang="nl-NL" dirty="0">
                <a:solidFill>
                  <a:srgbClr val="000000"/>
                </a:solidFill>
              </a:rPr>
              <a:t> </a:t>
            </a:r>
            <a:r>
              <a:rPr lang="nl-NL" dirty="0" err="1">
                <a:solidFill>
                  <a:srgbClr val="000000"/>
                </a:solidFill>
              </a:rPr>
              <a:t>velit</a:t>
            </a:r>
            <a:r>
              <a:rPr lang="nl-NL" dirty="0">
                <a:solidFill>
                  <a:srgbClr val="000000"/>
                </a:solidFill>
              </a:rPr>
              <a:t> </a:t>
            </a:r>
            <a:r>
              <a:rPr lang="nl-NL" dirty="0" err="1">
                <a:solidFill>
                  <a:srgbClr val="000000"/>
                </a:solidFill>
              </a:rPr>
              <a:t>esse</a:t>
            </a:r>
            <a:r>
              <a:rPr lang="nl-NL" dirty="0">
                <a:solidFill>
                  <a:srgbClr val="000000"/>
                </a:solidFill>
              </a:rPr>
              <a:t> </a:t>
            </a:r>
            <a:r>
              <a:rPr lang="nl-NL" dirty="0" err="1">
                <a:solidFill>
                  <a:srgbClr val="000000"/>
                </a:solidFill>
              </a:rPr>
              <a:t>cillum</a:t>
            </a:r>
            <a:r>
              <a:rPr lang="nl-NL" dirty="0">
                <a:solidFill>
                  <a:srgbClr val="000000"/>
                </a:solidFill>
              </a:rPr>
              <a:t> </a:t>
            </a:r>
            <a:r>
              <a:rPr lang="nl-NL" dirty="0" err="1">
                <a:solidFill>
                  <a:srgbClr val="000000"/>
                </a:solidFill>
              </a:rPr>
              <a:t>dolore</a:t>
            </a:r>
            <a:r>
              <a:rPr lang="nl-NL" dirty="0">
                <a:solidFill>
                  <a:srgbClr val="000000"/>
                </a:solidFill>
              </a:rPr>
              <a:t> </a:t>
            </a:r>
            <a:r>
              <a:rPr lang="nl-NL" dirty="0" err="1">
                <a:solidFill>
                  <a:srgbClr val="000000"/>
                </a:solidFill>
              </a:rPr>
              <a:t>eu</a:t>
            </a:r>
            <a:r>
              <a:rPr lang="nl-NL" dirty="0">
                <a:solidFill>
                  <a:srgbClr val="000000"/>
                </a:solidFill>
              </a:rPr>
              <a:t> </a:t>
            </a:r>
            <a:r>
              <a:rPr lang="nl-NL" dirty="0" err="1">
                <a:solidFill>
                  <a:srgbClr val="000000"/>
                </a:solidFill>
              </a:rPr>
              <a:t>fugiat</a:t>
            </a:r>
            <a:r>
              <a:rPr lang="nl-NL" dirty="0">
                <a:solidFill>
                  <a:srgbClr val="000000"/>
                </a:solidFill>
              </a:rPr>
              <a:t> </a:t>
            </a:r>
            <a:r>
              <a:rPr lang="nl-NL" dirty="0" err="1">
                <a:solidFill>
                  <a:srgbClr val="000000"/>
                </a:solidFill>
              </a:rPr>
              <a:t>nulla</a:t>
            </a:r>
            <a:r>
              <a:rPr lang="nl-NL" dirty="0">
                <a:solidFill>
                  <a:srgbClr val="000000"/>
                </a:solidFill>
              </a:rPr>
              <a:t> </a:t>
            </a:r>
            <a:r>
              <a:rPr lang="nl-NL" dirty="0" err="1">
                <a:solidFill>
                  <a:srgbClr val="000000"/>
                </a:solidFill>
              </a:rPr>
              <a:t>pariatur</a:t>
            </a:r>
            <a:r>
              <a:rPr lang="nl-NL" dirty="0">
                <a:solidFill>
                  <a:srgbClr val="000000"/>
                </a:solidFill>
              </a:rPr>
              <a:t>. </a:t>
            </a:r>
            <a:r>
              <a:rPr lang="nl-NL" dirty="0" err="1">
                <a:solidFill>
                  <a:srgbClr val="000000"/>
                </a:solidFill>
              </a:rPr>
              <a:t>Excepteur</a:t>
            </a:r>
            <a:r>
              <a:rPr lang="nl-NL" dirty="0">
                <a:solidFill>
                  <a:srgbClr val="000000"/>
                </a:solidFill>
              </a:rPr>
              <a:t> sint </a:t>
            </a:r>
            <a:r>
              <a:rPr lang="nl-NL" dirty="0" err="1">
                <a:solidFill>
                  <a:srgbClr val="000000"/>
                </a:solidFill>
              </a:rPr>
              <a:t>occaecat</a:t>
            </a:r>
            <a:r>
              <a:rPr lang="nl-NL" dirty="0">
                <a:solidFill>
                  <a:srgbClr val="000000"/>
                </a:solidFill>
              </a:rPr>
              <a:t> </a:t>
            </a:r>
            <a:r>
              <a:rPr lang="nl-NL" dirty="0" err="1">
                <a:solidFill>
                  <a:srgbClr val="000000"/>
                </a:solidFill>
              </a:rPr>
              <a:t>cupidatat</a:t>
            </a:r>
            <a:r>
              <a:rPr lang="nl-NL" dirty="0">
                <a:solidFill>
                  <a:srgbClr val="000000"/>
                </a:solidFill>
              </a:rPr>
              <a:t> non </a:t>
            </a:r>
            <a:r>
              <a:rPr lang="nl-NL" dirty="0" err="1">
                <a:solidFill>
                  <a:srgbClr val="000000"/>
                </a:solidFill>
              </a:rPr>
              <a:t>proident</a:t>
            </a:r>
            <a:r>
              <a:rPr lang="nl-NL" dirty="0">
                <a:solidFill>
                  <a:srgbClr val="000000"/>
                </a:solidFill>
              </a:rPr>
              <a:t>, </a:t>
            </a:r>
            <a:r>
              <a:rPr lang="nl-NL" dirty="0" err="1">
                <a:solidFill>
                  <a:srgbClr val="000000"/>
                </a:solidFill>
              </a:rPr>
              <a:t>sunt</a:t>
            </a:r>
            <a:r>
              <a:rPr lang="nl-NL" dirty="0">
                <a:solidFill>
                  <a:srgbClr val="000000"/>
                </a:solidFill>
              </a:rPr>
              <a:t> in culpa </a:t>
            </a:r>
            <a:r>
              <a:rPr lang="nl-NL" dirty="0" err="1">
                <a:solidFill>
                  <a:srgbClr val="000000"/>
                </a:solidFill>
              </a:rPr>
              <a:t>qui</a:t>
            </a:r>
            <a:r>
              <a:rPr lang="nl-NL" dirty="0">
                <a:solidFill>
                  <a:srgbClr val="000000"/>
                </a:solidFill>
              </a:rPr>
              <a:t> officia </a:t>
            </a:r>
            <a:r>
              <a:rPr lang="nl-NL" dirty="0" err="1">
                <a:solidFill>
                  <a:srgbClr val="000000"/>
                </a:solidFill>
              </a:rPr>
              <a:t>deserunt</a:t>
            </a:r>
            <a:r>
              <a:rPr lang="nl-NL" dirty="0">
                <a:solidFill>
                  <a:srgbClr val="000000"/>
                </a:solidFill>
              </a:rPr>
              <a:t> </a:t>
            </a:r>
            <a:r>
              <a:rPr lang="nl-NL" dirty="0" err="1">
                <a:solidFill>
                  <a:srgbClr val="000000"/>
                </a:solidFill>
              </a:rPr>
              <a:t>mollit</a:t>
            </a:r>
            <a:r>
              <a:rPr lang="nl-NL" dirty="0">
                <a:solidFill>
                  <a:srgbClr val="000000"/>
                </a:solidFill>
              </a:rPr>
              <a:t> </a:t>
            </a:r>
            <a:r>
              <a:rPr lang="nl-NL" dirty="0" err="1">
                <a:solidFill>
                  <a:srgbClr val="000000"/>
                </a:solidFill>
              </a:rPr>
              <a:t>anim</a:t>
            </a:r>
            <a:r>
              <a:rPr lang="nl-NL" dirty="0">
                <a:solidFill>
                  <a:srgbClr val="000000"/>
                </a:solidFill>
              </a:rPr>
              <a:t> </a:t>
            </a:r>
            <a:r>
              <a:rPr lang="nl-NL" dirty="0" err="1">
                <a:solidFill>
                  <a:srgbClr val="000000"/>
                </a:solidFill>
              </a:rPr>
              <a:t>id</a:t>
            </a:r>
            <a:r>
              <a:rPr lang="nl-NL" dirty="0">
                <a:solidFill>
                  <a:srgbClr val="000000"/>
                </a:solidFill>
              </a:rPr>
              <a:t> </a:t>
            </a:r>
            <a:r>
              <a:rPr lang="nl-NL" dirty="0" err="1">
                <a:solidFill>
                  <a:srgbClr val="000000"/>
                </a:solidFill>
              </a:rPr>
              <a:t>est</a:t>
            </a:r>
            <a:r>
              <a:rPr lang="nl-NL" dirty="0">
                <a:solidFill>
                  <a:srgbClr val="000000"/>
                </a:solidFill>
              </a:rPr>
              <a:t> </a:t>
            </a:r>
            <a:r>
              <a:rPr lang="nl-NL" dirty="0" err="1">
                <a:solidFill>
                  <a:srgbClr val="000000"/>
                </a:solidFill>
              </a:rPr>
              <a:t>laborum</a:t>
            </a:r>
            <a:r>
              <a:rPr lang="nl-NL" dirty="0">
                <a:solidFill>
                  <a:srgbClr val="000000"/>
                </a:solidFill>
              </a:rPr>
              <a:t>.</a:t>
            </a:r>
          </a:p>
          <a:p>
            <a:pPr marL="0" indent="0">
              <a:buNone/>
            </a:pPr>
            <a:endParaRPr lang="nl-NL" dirty="0">
              <a:solidFill>
                <a:srgbClr val="000000"/>
              </a:solidFill>
            </a:endParaRPr>
          </a:p>
        </p:txBody>
      </p:sp>
    </p:spTree>
    <p:extLst>
      <p:ext uri="{BB962C8B-B14F-4D97-AF65-F5344CB8AC3E}">
        <p14:creationId xmlns:p14="http://schemas.microsoft.com/office/powerpoint/2010/main" val="320978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165A19A-52E8-19F8-96FE-51F026AA9303}"/>
              </a:ext>
            </a:extLst>
          </p:cNvPr>
          <p:cNvSpPr>
            <a:spLocks noGrp="1"/>
          </p:cNvSpPr>
          <p:nvPr>
            <p:ph sz="half" idx="1"/>
          </p:nvPr>
        </p:nvSpPr>
        <p:spPr/>
        <p:txBody>
          <a:bodyPr/>
          <a:lstStyle/>
          <a:p>
            <a:r>
              <a:rPr lang="nl-NL" sz="1600" b="1" dirty="0">
                <a:solidFill>
                  <a:srgbClr val="E40F7E"/>
                </a:solidFill>
              </a:rPr>
              <a:t>Locatie A (B, C, D) </a:t>
            </a:r>
          </a:p>
          <a:p>
            <a:r>
              <a:rPr lang="nl-NL" dirty="0"/>
              <a:t>Hier is ruimte voor tekst. </a:t>
            </a:r>
          </a:p>
          <a:p>
            <a:r>
              <a:rPr lang="nl-NL" dirty="0"/>
              <a:t>Let op: de tekst loopt niet automatisch door naar het volgende tekstvlak. Dit dient handmatig verdeeld te worden over de velden.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solidFill>
                <a:srgbClr val="000000"/>
              </a:solidFill>
            </a:endParaRPr>
          </a:p>
          <a:p>
            <a:r>
              <a:rPr lang="nl-NL" sz="1600" b="1" dirty="0">
                <a:solidFill>
                  <a:srgbClr val="E40F7E"/>
                </a:solidFill>
              </a:rPr>
              <a:t>Locatie A (B, C, D) </a:t>
            </a:r>
            <a:endParaRPr lang="nl-NL" sz="1600" b="0" i="0" dirty="0">
              <a:solidFill>
                <a:srgbClr val="000000"/>
              </a:solidFill>
              <a:effectLst/>
            </a:endParaRP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endParaRPr lang="nl-NL" dirty="0"/>
          </a:p>
        </p:txBody>
      </p:sp>
      <p:sp>
        <p:nvSpPr>
          <p:cNvPr id="4" name="Tijdelijke aanduiding voor inhoud 3">
            <a:extLst>
              <a:ext uri="{FF2B5EF4-FFF2-40B4-BE49-F238E27FC236}">
                <a16:creationId xmlns:a16="http://schemas.microsoft.com/office/drawing/2014/main" id="{C7D87863-99A0-511B-F36C-830F83F835CC}"/>
              </a:ext>
            </a:extLst>
          </p:cNvPr>
          <p:cNvSpPr>
            <a:spLocks noGrp="1"/>
          </p:cNvSpPr>
          <p:nvPr>
            <p:ph sz="half" idx="11"/>
          </p:nvPr>
        </p:nvSpPr>
        <p:spPr/>
        <p:txBody>
          <a:bodyPr/>
          <a:lstStyle/>
          <a:p>
            <a:r>
              <a:rPr lang="nl-NL" sz="1600" b="1" dirty="0">
                <a:solidFill>
                  <a:srgbClr val="E40F7E"/>
                </a:solidFill>
              </a:rPr>
              <a:t>Locatie A (B, C, D)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Hier is ruimte voor (doorlopende) tekst.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Let op: de tekst loopt niet automatisch door naar het volgende tekstvlak. Dit dient handmatig verdeeld te worden over de velden.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a:defRPr/>
            </a:pPr>
            <a:r>
              <a:rPr lang="nl-NL" sz="1600" b="1" dirty="0">
                <a:solidFill>
                  <a:srgbClr val="E40F7E"/>
                </a:solidFill>
              </a:rPr>
              <a:t>Locatie A (B, C, D) </a:t>
            </a:r>
            <a:endParaRPr kumimoji="0" lang="nl-NL"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endParaRPr lang="nl-NL" dirty="0"/>
          </a:p>
        </p:txBody>
      </p:sp>
      <p:sp>
        <p:nvSpPr>
          <p:cNvPr id="7" name="Tijdelijke aanduiding voor inhoud 2">
            <a:extLst>
              <a:ext uri="{FF2B5EF4-FFF2-40B4-BE49-F238E27FC236}">
                <a16:creationId xmlns:a16="http://schemas.microsoft.com/office/drawing/2014/main" id="{23147743-732B-7748-D8BF-16DE5CA19FD1}"/>
              </a:ext>
            </a:extLst>
          </p:cNvPr>
          <p:cNvSpPr txBox="1">
            <a:spLocks/>
          </p:cNvSpPr>
          <p:nvPr/>
        </p:nvSpPr>
        <p:spPr>
          <a:xfrm>
            <a:off x="7181709" y="1875579"/>
            <a:ext cx="3001817" cy="2567882"/>
          </a:xfrm>
          <a:prstGeom prst="rect">
            <a:avLst/>
          </a:prstGeom>
          <a:ln w="50800">
            <a:gradFill>
              <a:gsLst>
                <a:gs pos="100000">
                  <a:srgbClr val="52AD32"/>
                </a:gs>
                <a:gs pos="100000">
                  <a:schemeClr val="accent1">
                    <a:lumMod val="30000"/>
                    <a:lumOff val="70000"/>
                  </a:schemeClr>
                </a:gs>
              </a:gsLst>
              <a:lin ang="5400000" scaled="1"/>
            </a:gradFill>
          </a:ln>
        </p:spPr>
        <p:txBody>
          <a:bodyPr wrap="square">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nl-NL" sz="2300" b="1" dirty="0">
                <a:solidFill>
                  <a:srgbClr val="52AD32"/>
                </a:solidFill>
                <a:latin typeface="Podkova" pitchFamily="2" charset="0"/>
              </a:rPr>
              <a:t>Reisschema</a:t>
            </a:r>
          </a:p>
          <a:p>
            <a:pPr marL="0" indent="0">
              <a:buNone/>
            </a:pPr>
            <a:r>
              <a:rPr lang="nl-NL" sz="1600" b="1" dirty="0">
                <a:solidFill>
                  <a:srgbClr val="E40F7E"/>
                </a:solidFill>
              </a:rPr>
              <a:t>Locatie X</a:t>
            </a:r>
          </a:p>
          <a:p>
            <a:pPr marL="0" indent="0">
              <a:buNone/>
            </a:pPr>
            <a:r>
              <a:rPr lang="nl-NL" dirty="0"/>
              <a:t>Hier is ruimte voor tekst en evt. afbeelding. </a:t>
            </a:r>
          </a:p>
          <a:p>
            <a:pPr marL="0" indent="0">
              <a:buNone/>
            </a:pPr>
            <a:r>
              <a:rPr lang="nl-NL" dirty="0">
                <a:solidFill>
                  <a:srgbClr val="000000"/>
                </a:solidFill>
              </a:rPr>
              <a:t>Lore </a:t>
            </a:r>
            <a:r>
              <a:rPr lang="nl-NL" dirty="0" err="1">
                <a:solidFill>
                  <a:srgbClr val="000000"/>
                </a:solidFill>
              </a:rPr>
              <a:t>ipsum</a:t>
            </a:r>
            <a:r>
              <a:rPr lang="nl-NL" dirty="0">
                <a:solidFill>
                  <a:srgbClr val="000000"/>
                </a:solidFill>
              </a:rPr>
              <a:t> </a:t>
            </a:r>
            <a:r>
              <a:rPr lang="nl-NL" dirty="0" err="1">
                <a:solidFill>
                  <a:srgbClr val="000000"/>
                </a:solidFill>
              </a:rPr>
              <a:t>dolor</a:t>
            </a:r>
            <a:r>
              <a:rPr lang="nl-NL" dirty="0">
                <a:solidFill>
                  <a:srgbClr val="000000"/>
                </a:solidFill>
              </a:rPr>
              <a:t> </a:t>
            </a:r>
            <a:r>
              <a:rPr lang="nl-NL" dirty="0" err="1">
                <a:solidFill>
                  <a:srgbClr val="000000"/>
                </a:solidFill>
              </a:rPr>
              <a:t>sit</a:t>
            </a:r>
            <a:r>
              <a:rPr lang="nl-NL" dirty="0">
                <a:solidFill>
                  <a:srgbClr val="000000"/>
                </a:solidFill>
              </a:rPr>
              <a:t> </a:t>
            </a:r>
            <a:r>
              <a:rPr lang="nl-NL" dirty="0" err="1">
                <a:solidFill>
                  <a:srgbClr val="000000"/>
                </a:solidFill>
              </a:rPr>
              <a:t>amet</a:t>
            </a:r>
            <a:r>
              <a:rPr lang="nl-NL" dirty="0">
                <a:solidFill>
                  <a:srgbClr val="000000"/>
                </a:solidFill>
              </a:rPr>
              <a:t>, </a:t>
            </a:r>
            <a:r>
              <a:rPr lang="nl-NL" dirty="0" err="1">
                <a:solidFill>
                  <a:srgbClr val="000000"/>
                </a:solidFill>
              </a:rPr>
              <a:t>consectetur</a:t>
            </a:r>
            <a:r>
              <a:rPr lang="nl-NL" dirty="0">
                <a:solidFill>
                  <a:srgbClr val="000000"/>
                </a:solidFill>
              </a:rPr>
              <a:t> </a:t>
            </a:r>
            <a:r>
              <a:rPr lang="nl-NL" dirty="0" err="1">
                <a:solidFill>
                  <a:srgbClr val="000000"/>
                </a:solidFill>
              </a:rPr>
              <a:t>adipiscing</a:t>
            </a:r>
            <a:r>
              <a:rPr lang="nl-NL" dirty="0">
                <a:solidFill>
                  <a:srgbClr val="000000"/>
                </a:solidFill>
              </a:rPr>
              <a:t> </a:t>
            </a:r>
            <a:r>
              <a:rPr lang="nl-NL" dirty="0" err="1">
                <a:solidFill>
                  <a:srgbClr val="000000"/>
                </a:solidFill>
              </a:rPr>
              <a:t>elit</a:t>
            </a:r>
            <a:r>
              <a:rPr lang="nl-NL" dirty="0">
                <a:solidFill>
                  <a:srgbClr val="000000"/>
                </a:solidFill>
              </a:rPr>
              <a:t>, </a:t>
            </a:r>
            <a:r>
              <a:rPr lang="nl-NL" dirty="0" err="1">
                <a:solidFill>
                  <a:srgbClr val="000000"/>
                </a:solidFill>
              </a:rPr>
              <a:t>sed</a:t>
            </a:r>
            <a:r>
              <a:rPr lang="nl-NL" dirty="0">
                <a:solidFill>
                  <a:srgbClr val="000000"/>
                </a:solidFill>
              </a:rPr>
              <a:t> do </a:t>
            </a:r>
            <a:r>
              <a:rPr lang="nl-NL" dirty="0" err="1">
                <a:solidFill>
                  <a:srgbClr val="000000"/>
                </a:solidFill>
              </a:rPr>
              <a:t>eiusmod</a:t>
            </a:r>
            <a:r>
              <a:rPr lang="nl-NL" dirty="0">
                <a:solidFill>
                  <a:srgbClr val="000000"/>
                </a:solidFill>
              </a:rPr>
              <a:t> </a:t>
            </a:r>
            <a:r>
              <a:rPr lang="nl-NL" dirty="0" err="1">
                <a:solidFill>
                  <a:srgbClr val="000000"/>
                </a:solidFill>
              </a:rPr>
              <a:t>tempor</a:t>
            </a:r>
            <a:r>
              <a:rPr lang="nl-NL" dirty="0">
                <a:solidFill>
                  <a:srgbClr val="000000"/>
                </a:solidFill>
              </a:rPr>
              <a:t> </a:t>
            </a:r>
            <a:r>
              <a:rPr lang="nl-NL" dirty="0" err="1">
                <a:solidFill>
                  <a:srgbClr val="000000"/>
                </a:solidFill>
              </a:rPr>
              <a:t>incididunt</a:t>
            </a:r>
            <a:r>
              <a:rPr lang="nl-NL" dirty="0">
                <a:solidFill>
                  <a:srgbClr val="000000"/>
                </a:solidFill>
              </a:rPr>
              <a:t> ut </a:t>
            </a:r>
            <a:r>
              <a:rPr lang="nl-NL" dirty="0" err="1">
                <a:solidFill>
                  <a:srgbClr val="000000"/>
                </a:solidFill>
              </a:rPr>
              <a:t>labore</a:t>
            </a:r>
            <a:r>
              <a:rPr lang="nl-NL" dirty="0">
                <a:solidFill>
                  <a:srgbClr val="000000"/>
                </a:solidFill>
              </a:rPr>
              <a:t> et </a:t>
            </a:r>
            <a:r>
              <a:rPr lang="nl-NL" dirty="0" err="1">
                <a:solidFill>
                  <a:srgbClr val="000000"/>
                </a:solidFill>
              </a:rPr>
              <a:t>dolore</a:t>
            </a:r>
            <a:r>
              <a:rPr lang="nl-NL" dirty="0">
                <a:solidFill>
                  <a:srgbClr val="000000"/>
                </a:solidFill>
              </a:rPr>
              <a:t> magna </a:t>
            </a:r>
            <a:r>
              <a:rPr lang="nl-NL" dirty="0" err="1">
                <a:solidFill>
                  <a:srgbClr val="000000"/>
                </a:solidFill>
              </a:rPr>
              <a:t>aliqua</a:t>
            </a:r>
            <a:r>
              <a:rPr lang="nl-NL" dirty="0">
                <a:solidFill>
                  <a:srgbClr val="000000"/>
                </a:solidFill>
              </a:rPr>
              <a:t>. Ut </a:t>
            </a:r>
            <a:r>
              <a:rPr lang="nl-NL" dirty="0" err="1">
                <a:solidFill>
                  <a:srgbClr val="000000"/>
                </a:solidFill>
              </a:rPr>
              <a:t>enim</a:t>
            </a:r>
            <a:r>
              <a:rPr lang="nl-NL" dirty="0">
                <a:solidFill>
                  <a:srgbClr val="000000"/>
                </a:solidFill>
              </a:rPr>
              <a:t> ad </a:t>
            </a:r>
            <a:r>
              <a:rPr lang="nl-NL" dirty="0" err="1">
                <a:solidFill>
                  <a:srgbClr val="000000"/>
                </a:solidFill>
              </a:rPr>
              <a:t>minim</a:t>
            </a:r>
            <a:r>
              <a:rPr lang="nl-NL" dirty="0">
                <a:solidFill>
                  <a:srgbClr val="000000"/>
                </a:solidFill>
              </a:rPr>
              <a:t> </a:t>
            </a:r>
            <a:r>
              <a:rPr lang="nl-NL" dirty="0" err="1">
                <a:solidFill>
                  <a:srgbClr val="000000"/>
                </a:solidFill>
              </a:rPr>
              <a:t>veniam</a:t>
            </a:r>
            <a:r>
              <a:rPr lang="nl-NL" dirty="0">
                <a:solidFill>
                  <a:srgbClr val="000000"/>
                </a:solidFill>
              </a:rPr>
              <a:t>, </a:t>
            </a:r>
            <a:r>
              <a:rPr lang="nl-NL" dirty="0" err="1">
                <a:solidFill>
                  <a:srgbClr val="000000"/>
                </a:solidFill>
              </a:rPr>
              <a:t>quis</a:t>
            </a:r>
            <a:r>
              <a:rPr lang="nl-NL" dirty="0">
                <a:solidFill>
                  <a:srgbClr val="000000"/>
                </a:solidFill>
              </a:rPr>
              <a:t> </a:t>
            </a:r>
            <a:r>
              <a:rPr lang="nl-NL" dirty="0" err="1">
                <a:solidFill>
                  <a:srgbClr val="000000"/>
                </a:solidFill>
              </a:rPr>
              <a:t>nostrud</a:t>
            </a:r>
            <a:r>
              <a:rPr lang="nl-NL" dirty="0">
                <a:solidFill>
                  <a:srgbClr val="000000"/>
                </a:solidFill>
              </a:rPr>
              <a:t> </a:t>
            </a:r>
            <a:r>
              <a:rPr lang="nl-NL" dirty="0" err="1">
                <a:solidFill>
                  <a:srgbClr val="000000"/>
                </a:solidFill>
              </a:rPr>
              <a:t>exercitation</a:t>
            </a:r>
            <a:r>
              <a:rPr lang="nl-NL" dirty="0">
                <a:solidFill>
                  <a:srgbClr val="000000"/>
                </a:solidFill>
              </a:rPr>
              <a:t> </a:t>
            </a:r>
            <a:r>
              <a:rPr lang="nl-NL" dirty="0" err="1">
                <a:solidFill>
                  <a:srgbClr val="000000"/>
                </a:solidFill>
              </a:rPr>
              <a:t>ullamco</a:t>
            </a:r>
            <a:r>
              <a:rPr lang="nl-NL" dirty="0">
                <a:solidFill>
                  <a:srgbClr val="000000"/>
                </a:solidFill>
              </a:rPr>
              <a:t> </a:t>
            </a:r>
            <a:r>
              <a:rPr lang="nl-NL" dirty="0" err="1">
                <a:solidFill>
                  <a:srgbClr val="000000"/>
                </a:solidFill>
              </a:rPr>
              <a:t>laboris</a:t>
            </a:r>
            <a:r>
              <a:rPr lang="nl-NL" dirty="0">
                <a:solidFill>
                  <a:srgbClr val="000000"/>
                </a:solidFill>
              </a:rPr>
              <a:t> </a:t>
            </a:r>
            <a:r>
              <a:rPr lang="nl-NL" dirty="0" err="1">
                <a:solidFill>
                  <a:srgbClr val="000000"/>
                </a:solidFill>
              </a:rPr>
              <a:t>nisi</a:t>
            </a:r>
            <a:r>
              <a:rPr lang="nl-NL" dirty="0">
                <a:solidFill>
                  <a:srgbClr val="000000"/>
                </a:solidFill>
              </a:rPr>
              <a:t> ut </a:t>
            </a:r>
            <a:r>
              <a:rPr lang="nl-NL" dirty="0" err="1">
                <a:solidFill>
                  <a:srgbClr val="000000"/>
                </a:solidFill>
              </a:rPr>
              <a:t>aliquip</a:t>
            </a:r>
            <a:r>
              <a:rPr lang="nl-NL" dirty="0">
                <a:solidFill>
                  <a:srgbClr val="000000"/>
                </a:solidFill>
              </a:rPr>
              <a:t> ex </a:t>
            </a:r>
            <a:r>
              <a:rPr lang="nl-NL" dirty="0" err="1">
                <a:solidFill>
                  <a:srgbClr val="000000"/>
                </a:solidFill>
              </a:rPr>
              <a:t>ea</a:t>
            </a:r>
            <a:r>
              <a:rPr lang="nl-NL" dirty="0">
                <a:solidFill>
                  <a:srgbClr val="000000"/>
                </a:solidFill>
              </a:rPr>
              <a:t> commodo </a:t>
            </a:r>
            <a:r>
              <a:rPr lang="nl-NL" dirty="0" err="1">
                <a:solidFill>
                  <a:srgbClr val="000000"/>
                </a:solidFill>
              </a:rPr>
              <a:t>consequat</a:t>
            </a:r>
            <a:r>
              <a:rPr lang="nl-NL" dirty="0">
                <a:solidFill>
                  <a:srgbClr val="000000"/>
                </a:solidFill>
              </a:rPr>
              <a:t>. Duis </a:t>
            </a:r>
            <a:r>
              <a:rPr lang="nl-NL" dirty="0" err="1">
                <a:solidFill>
                  <a:srgbClr val="000000"/>
                </a:solidFill>
              </a:rPr>
              <a:t>aute</a:t>
            </a:r>
            <a:r>
              <a:rPr lang="nl-NL" dirty="0">
                <a:solidFill>
                  <a:srgbClr val="000000"/>
                </a:solidFill>
              </a:rPr>
              <a:t> </a:t>
            </a:r>
            <a:r>
              <a:rPr lang="nl-NL" dirty="0" err="1">
                <a:solidFill>
                  <a:srgbClr val="000000"/>
                </a:solidFill>
              </a:rPr>
              <a:t>irure</a:t>
            </a:r>
            <a:r>
              <a:rPr lang="nl-NL" dirty="0">
                <a:solidFill>
                  <a:srgbClr val="000000"/>
                </a:solidFill>
              </a:rPr>
              <a:t> </a:t>
            </a:r>
            <a:r>
              <a:rPr lang="nl-NL" dirty="0" err="1">
                <a:solidFill>
                  <a:srgbClr val="000000"/>
                </a:solidFill>
              </a:rPr>
              <a:t>dolor</a:t>
            </a:r>
            <a:r>
              <a:rPr lang="nl-NL" dirty="0">
                <a:solidFill>
                  <a:srgbClr val="000000"/>
                </a:solidFill>
              </a:rPr>
              <a:t> in </a:t>
            </a:r>
            <a:r>
              <a:rPr lang="nl-NL" dirty="0" err="1">
                <a:solidFill>
                  <a:srgbClr val="000000"/>
                </a:solidFill>
              </a:rPr>
              <a:t>reprehenderit</a:t>
            </a:r>
            <a:r>
              <a:rPr lang="nl-NL" dirty="0">
                <a:solidFill>
                  <a:srgbClr val="000000"/>
                </a:solidFill>
              </a:rPr>
              <a:t> in </a:t>
            </a:r>
            <a:r>
              <a:rPr lang="nl-NL" dirty="0" err="1">
                <a:solidFill>
                  <a:srgbClr val="000000"/>
                </a:solidFill>
              </a:rPr>
              <a:t>voluptate</a:t>
            </a:r>
            <a:r>
              <a:rPr lang="nl-NL" dirty="0">
                <a:solidFill>
                  <a:srgbClr val="000000"/>
                </a:solidFill>
              </a:rPr>
              <a:t> </a:t>
            </a:r>
            <a:r>
              <a:rPr lang="nl-NL" dirty="0" err="1">
                <a:solidFill>
                  <a:srgbClr val="000000"/>
                </a:solidFill>
              </a:rPr>
              <a:t>velit</a:t>
            </a:r>
            <a:r>
              <a:rPr lang="nl-NL" dirty="0">
                <a:solidFill>
                  <a:srgbClr val="000000"/>
                </a:solidFill>
              </a:rPr>
              <a:t> </a:t>
            </a:r>
            <a:r>
              <a:rPr lang="nl-NL" dirty="0" err="1">
                <a:solidFill>
                  <a:srgbClr val="000000"/>
                </a:solidFill>
              </a:rPr>
              <a:t>esse</a:t>
            </a:r>
            <a:r>
              <a:rPr lang="nl-NL" dirty="0">
                <a:solidFill>
                  <a:srgbClr val="000000"/>
                </a:solidFill>
              </a:rPr>
              <a:t> </a:t>
            </a:r>
            <a:r>
              <a:rPr lang="nl-NL" dirty="0" err="1">
                <a:solidFill>
                  <a:srgbClr val="000000"/>
                </a:solidFill>
              </a:rPr>
              <a:t>cillum</a:t>
            </a:r>
            <a:r>
              <a:rPr lang="nl-NL" dirty="0">
                <a:solidFill>
                  <a:srgbClr val="000000"/>
                </a:solidFill>
              </a:rPr>
              <a:t> </a:t>
            </a:r>
            <a:r>
              <a:rPr lang="nl-NL" dirty="0" err="1">
                <a:solidFill>
                  <a:srgbClr val="000000"/>
                </a:solidFill>
              </a:rPr>
              <a:t>dolore</a:t>
            </a:r>
            <a:r>
              <a:rPr lang="nl-NL" dirty="0">
                <a:solidFill>
                  <a:srgbClr val="000000"/>
                </a:solidFill>
              </a:rPr>
              <a:t> </a:t>
            </a:r>
            <a:r>
              <a:rPr lang="nl-NL" dirty="0" err="1">
                <a:solidFill>
                  <a:srgbClr val="000000"/>
                </a:solidFill>
              </a:rPr>
              <a:t>eu</a:t>
            </a:r>
            <a:r>
              <a:rPr lang="nl-NL" dirty="0">
                <a:solidFill>
                  <a:srgbClr val="000000"/>
                </a:solidFill>
              </a:rPr>
              <a:t> </a:t>
            </a:r>
            <a:r>
              <a:rPr lang="nl-NL" dirty="0" err="1">
                <a:solidFill>
                  <a:srgbClr val="000000"/>
                </a:solidFill>
              </a:rPr>
              <a:t>fugiat</a:t>
            </a:r>
            <a:r>
              <a:rPr lang="nl-NL" dirty="0">
                <a:solidFill>
                  <a:srgbClr val="000000"/>
                </a:solidFill>
              </a:rPr>
              <a:t> </a:t>
            </a:r>
            <a:r>
              <a:rPr lang="nl-NL" dirty="0" err="1">
                <a:solidFill>
                  <a:srgbClr val="000000"/>
                </a:solidFill>
              </a:rPr>
              <a:t>nulla</a:t>
            </a:r>
            <a:r>
              <a:rPr lang="nl-NL" dirty="0">
                <a:solidFill>
                  <a:srgbClr val="000000"/>
                </a:solidFill>
              </a:rPr>
              <a:t> </a:t>
            </a:r>
            <a:r>
              <a:rPr lang="nl-NL" dirty="0" err="1">
                <a:solidFill>
                  <a:srgbClr val="000000"/>
                </a:solidFill>
              </a:rPr>
              <a:t>pariatur</a:t>
            </a:r>
            <a:r>
              <a:rPr lang="nl-NL" dirty="0">
                <a:solidFill>
                  <a:srgbClr val="000000"/>
                </a:solidFill>
              </a:rPr>
              <a:t>. </a:t>
            </a:r>
            <a:r>
              <a:rPr lang="nl-NL" dirty="0" err="1">
                <a:solidFill>
                  <a:srgbClr val="000000"/>
                </a:solidFill>
              </a:rPr>
              <a:t>Excepteur</a:t>
            </a:r>
            <a:r>
              <a:rPr lang="nl-NL" dirty="0">
                <a:solidFill>
                  <a:srgbClr val="000000"/>
                </a:solidFill>
              </a:rPr>
              <a:t> sint </a:t>
            </a:r>
            <a:r>
              <a:rPr lang="nl-NL" dirty="0" err="1">
                <a:solidFill>
                  <a:srgbClr val="000000"/>
                </a:solidFill>
              </a:rPr>
              <a:t>occaecat</a:t>
            </a:r>
            <a:r>
              <a:rPr lang="nl-NL" dirty="0">
                <a:solidFill>
                  <a:srgbClr val="000000"/>
                </a:solidFill>
              </a:rPr>
              <a:t> </a:t>
            </a:r>
            <a:r>
              <a:rPr lang="nl-NL" dirty="0" err="1">
                <a:solidFill>
                  <a:srgbClr val="000000"/>
                </a:solidFill>
              </a:rPr>
              <a:t>cupidatat</a:t>
            </a:r>
            <a:r>
              <a:rPr lang="nl-NL" dirty="0">
                <a:solidFill>
                  <a:srgbClr val="000000"/>
                </a:solidFill>
              </a:rPr>
              <a:t> non </a:t>
            </a:r>
            <a:r>
              <a:rPr lang="nl-NL" dirty="0" err="1">
                <a:solidFill>
                  <a:srgbClr val="000000"/>
                </a:solidFill>
              </a:rPr>
              <a:t>proident</a:t>
            </a:r>
            <a:r>
              <a:rPr lang="nl-NL" dirty="0">
                <a:solidFill>
                  <a:srgbClr val="000000"/>
                </a:solidFill>
              </a:rPr>
              <a:t>, </a:t>
            </a:r>
            <a:r>
              <a:rPr lang="nl-NL" dirty="0" err="1">
                <a:solidFill>
                  <a:srgbClr val="000000"/>
                </a:solidFill>
              </a:rPr>
              <a:t>sunt</a:t>
            </a:r>
            <a:r>
              <a:rPr lang="nl-NL" dirty="0">
                <a:solidFill>
                  <a:srgbClr val="000000"/>
                </a:solidFill>
              </a:rPr>
              <a:t> in culpa </a:t>
            </a:r>
            <a:r>
              <a:rPr lang="nl-NL" dirty="0" err="1">
                <a:solidFill>
                  <a:srgbClr val="000000"/>
                </a:solidFill>
              </a:rPr>
              <a:t>qui</a:t>
            </a:r>
            <a:r>
              <a:rPr lang="nl-NL" dirty="0">
                <a:solidFill>
                  <a:srgbClr val="000000"/>
                </a:solidFill>
              </a:rPr>
              <a:t> officia </a:t>
            </a:r>
            <a:r>
              <a:rPr lang="nl-NL" dirty="0" err="1">
                <a:solidFill>
                  <a:srgbClr val="000000"/>
                </a:solidFill>
              </a:rPr>
              <a:t>deserunt</a:t>
            </a:r>
            <a:r>
              <a:rPr lang="nl-NL" dirty="0">
                <a:solidFill>
                  <a:srgbClr val="000000"/>
                </a:solidFill>
              </a:rPr>
              <a:t> </a:t>
            </a:r>
            <a:r>
              <a:rPr lang="nl-NL" dirty="0" err="1">
                <a:solidFill>
                  <a:srgbClr val="000000"/>
                </a:solidFill>
              </a:rPr>
              <a:t>mollit</a:t>
            </a:r>
            <a:r>
              <a:rPr lang="nl-NL" dirty="0">
                <a:solidFill>
                  <a:srgbClr val="000000"/>
                </a:solidFill>
              </a:rPr>
              <a:t> </a:t>
            </a:r>
            <a:r>
              <a:rPr lang="nl-NL" dirty="0" err="1">
                <a:solidFill>
                  <a:srgbClr val="000000"/>
                </a:solidFill>
              </a:rPr>
              <a:t>anim</a:t>
            </a:r>
            <a:r>
              <a:rPr lang="nl-NL" dirty="0">
                <a:solidFill>
                  <a:srgbClr val="000000"/>
                </a:solidFill>
              </a:rPr>
              <a:t> </a:t>
            </a:r>
            <a:r>
              <a:rPr lang="nl-NL" dirty="0" err="1">
                <a:solidFill>
                  <a:srgbClr val="000000"/>
                </a:solidFill>
              </a:rPr>
              <a:t>id</a:t>
            </a:r>
            <a:r>
              <a:rPr lang="nl-NL" dirty="0">
                <a:solidFill>
                  <a:srgbClr val="000000"/>
                </a:solidFill>
              </a:rPr>
              <a:t> </a:t>
            </a:r>
            <a:r>
              <a:rPr lang="nl-NL" dirty="0" err="1">
                <a:solidFill>
                  <a:srgbClr val="000000"/>
                </a:solidFill>
              </a:rPr>
              <a:t>est</a:t>
            </a:r>
            <a:r>
              <a:rPr lang="nl-NL" dirty="0">
                <a:solidFill>
                  <a:srgbClr val="000000"/>
                </a:solidFill>
              </a:rPr>
              <a:t> </a:t>
            </a:r>
            <a:r>
              <a:rPr lang="nl-NL" dirty="0" err="1">
                <a:solidFill>
                  <a:srgbClr val="000000"/>
                </a:solidFill>
              </a:rPr>
              <a:t>laborum</a:t>
            </a:r>
            <a:r>
              <a:rPr lang="nl-NL" dirty="0">
                <a:solidFill>
                  <a:srgbClr val="000000"/>
                </a:solidFill>
              </a:rPr>
              <a:t>.</a:t>
            </a:r>
          </a:p>
          <a:p>
            <a:pPr marL="0" indent="0">
              <a:buNone/>
            </a:pPr>
            <a:endParaRPr lang="nl-NL" dirty="0">
              <a:solidFill>
                <a:srgbClr val="000000"/>
              </a:solidFill>
            </a:endParaRPr>
          </a:p>
        </p:txBody>
      </p:sp>
    </p:spTree>
    <p:extLst>
      <p:ext uri="{BB962C8B-B14F-4D97-AF65-F5344CB8AC3E}">
        <p14:creationId xmlns:p14="http://schemas.microsoft.com/office/powerpoint/2010/main" val="59337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BDF075-A8B6-3809-D99F-B419F7C5B708}"/>
              </a:ext>
            </a:extLst>
          </p:cNvPr>
          <p:cNvSpPr>
            <a:spLocks noGrp="1"/>
          </p:cNvSpPr>
          <p:nvPr>
            <p:ph sz="half" idx="1"/>
          </p:nvPr>
        </p:nvSpPr>
        <p:spPr/>
        <p:txBody>
          <a:bodyPr/>
          <a:lstStyle/>
          <a:p>
            <a:r>
              <a:rPr lang="nl-NL" sz="1600" b="1" dirty="0">
                <a:solidFill>
                  <a:srgbClr val="E40F7E"/>
                </a:solidFill>
              </a:rPr>
              <a:t>Locatie A (B, C, D) </a:t>
            </a:r>
          </a:p>
          <a:p>
            <a:r>
              <a:rPr lang="nl-NL" dirty="0"/>
              <a:t>Hier is ruimte voor tekst. </a:t>
            </a:r>
          </a:p>
          <a:p>
            <a:r>
              <a:rPr lang="nl-NL" dirty="0"/>
              <a:t>Let op: de tekst loopt niet automatisch door naar het volgende tekstvlak. Dit dient handmatig verdeeld te worden over de velden.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solidFill>
                <a:srgbClr val="000000"/>
              </a:solidFill>
            </a:endParaRPr>
          </a:p>
          <a:p>
            <a:r>
              <a:rPr lang="nl-NL" sz="1600" b="1" dirty="0">
                <a:solidFill>
                  <a:srgbClr val="E40F7E"/>
                </a:solidFill>
              </a:rPr>
              <a:t>Locatie A (B, C, D) </a:t>
            </a:r>
            <a:endParaRPr lang="nl-NL" sz="1600" b="0" i="0" dirty="0">
              <a:solidFill>
                <a:srgbClr val="000000"/>
              </a:solidFill>
              <a:effectLst/>
            </a:endParaRP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endParaRPr lang="nl-NL" dirty="0"/>
          </a:p>
        </p:txBody>
      </p:sp>
      <p:sp>
        <p:nvSpPr>
          <p:cNvPr id="4" name="Tijdelijke aanduiding voor inhoud 3">
            <a:extLst>
              <a:ext uri="{FF2B5EF4-FFF2-40B4-BE49-F238E27FC236}">
                <a16:creationId xmlns:a16="http://schemas.microsoft.com/office/drawing/2014/main" id="{BC9DFBAF-CE6E-93B3-3C15-AE3C3695437F}"/>
              </a:ext>
            </a:extLst>
          </p:cNvPr>
          <p:cNvSpPr>
            <a:spLocks noGrp="1"/>
          </p:cNvSpPr>
          <p:nvPr>
            <p:ph sz="half" idx="11"/>
          </p:nvPr>
        </p:nvSpPr>
        <p:spPr/>
        <p:txBody>
          <a:bodyPr/>
          <a:lstStyle/>
          <a:p>
            <a:r>
              <a:rPr lang="nl-NL" sz="1600" b="1" dirty="0">
                <a:solidFill>
                  <a:srgbClr val="E40F7E"/>
                </a:solidFill>
              </a:rPr>
              <a:t>Locatie A (B, C, D)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Hier is ruimte voor (doorlopende) tekst.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Let op: de tekst loopt niet automatisch door naar het volgende tekstvlak. Dit dient handmatig verdeeld te worden over de velden.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a:defRPr/>
            </a:pPr>
            <a:r>
              <a:rPr lang="nl-NL" sz="1600" b="1" dirty="0">
                <a:solidFill>
                  <a:srgbClr val="E40F7E"/>
                </a:solidFill>
              </a:rPr>
              <a:t>Locatie A (B, C, D) </a:t>
            </a:r>
            <a:endParaRPr kumimoji="0" lang="nl-NL"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endParaRPr lang="nl-NL" dirty="0"/>
          </a:p>
        </p:txBody>
      </p:sp>
      <p:sp>
        <p:nvSpPr>
          <p:cNvPr id="7" name="Tijdelijke aanduiding voor inhoud 2">
            <a:extLst>
              <a:ext uri="{FF2B5EF4-FFF2-40B4-BE49-F238E27FC236}">
                <a16:creationId xmlns:a16="http://schemas.microsoft.com/office/drawing/2014/main" id="{6E6F8156-7446-A2F2-8F04-C6F5159C4D61}"/>
              </a:ext>
            </a:extLst>
          </p:cNvPr>
          <p:cNvSpPr txBox="1">
            <a:spLocks/>
          </p:cNvSpPr>
          <p:nvPr/>
        </p:nvSpPr>
        <p:spPr>
          <a:xfrm>
            <a:off x="7181709" y="1875579"/>
            <a:ext cx="3001817" cy="2567882"/>
          </a:xfrm>
          <a:prstGeom prst="rect">
            <a:avLst/>
          </a:prstGeom>
          <a:ln w="50800">
            <a:gradFill>
              <a:gsLst>
                <a:gs pos="100000">
                  <a:srgbClr val="52AD32"/>
                </a:gs>
                <a:gs pos="100000">
                  <a:schemeClr val="accent1">
                    <a:lumMod val="30000"/>
                    <a:lumOff val="70000"/>
                  </a:schemeClr>
                </a:gs>
              </a:gsLst>
              <a:lin ang="5400000" scaled="1"/>
            </a:gradFill>
          </a:ln>
        </p:spPr>
        <p:txBody>
          <a:bodyPr wrap="square">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nl-NL" sz="2300" b="1" dirty="0">
                <a:solidFill>
                  <a:srgbClr val="52AD32"/>
                </a:solidFill>
                <a:latin typeface="Podkova" pitchFamily="2" charset="0"/>
              </a:rPr>
              <a:t>Reisschema</a:t>
            </a:r>
          </a:p>
          <a:p>
            <a:pPr marL="0" indent="0">
              <a:buNone/>
            </a:pPr>
            <a:r>
              <a:rPr lang="nl-NL" sz="1600" b="1" dirty="0">
                <a:solidFill>
                  <a:srgbClr val="E40F7E"/>
                </a:solidFill>
              </a:rPr>
              <a:t>Locatie X</a:t>
            </a:r>
          </a:p>
          <a:p>
            <a:pPr marL="0" indent="0">
              <a:buNone/>
            </a:pPr>
            <a:r>
              <a:rPr lang="nl-NL" dirty="0"/>
              <a:t>Hier is ruimte voor tekst en evt. afbeelding. </a:t>
            </a:r>
          </a:p>
          <a:p>
            <a:pPr marL="0" indent="0">
              <a:buNone/>
            </a:pPr>
            <a:r>
              <a:rPr lang="nl-NL" dirty="0">
                <a:solidFill>
                  <a:srgbClr val="000000"/>
                </a:solidFill>
              </a:rPr>
              <a:t>Lore </a:t>
            </a:r>
            <a:r>
              <a:rPr lang="nl-NL" dirty="0" err="1">
                <a:solidFill>
                  <a:srgbClr val="000000"/>
                </a:solidFill>
              </a:rPr>
              <a:t>ipsum</a:t>
            </a:r>
            <a:r>
              <a:rPr lang="nl-NL" dirty="0">
                <a:solidFill>
                  <a:srgbClr val="000000"/>
                </a:solidFill>
              </a:rPr>
              <a:t> </a:t>
            </a:r>
            <a:r>
              <a:rPr lang="nl-NL" dirty="0" err="1">
                <a:solidFill>
                  <a:srgbClr val="000000"/>
                </a:solidFill>
              </a:rPr>
              <a:t>dolor</a:t>
            </a:r>
            <a:r>
              <a:rPr lang="nl-NL" dirty="0">
                <a:solidFill>
                  <a:srgbClr val="000000"/>
                </a:solidFill>
              </a:rPr>
              <a:t> </a:t>
            </a:r>
            <a:r>
              <a:rPr lang="nl-NL" dirty="0" err="1">
                <a:solidFill>
                  <a:srgbClr val="000000"/>
                </a:solidFill>
              </a:rPr>
              <a:t>sit</a:t>
            </a:r>
            <a:r>
              <a:rPr lang="nl-NL" dirty="0">
                <a:solidFill>
                  <a:srgbClr val="000000"/>
                </a:solidFill>
              </a:rPr>
              <a:t> </a:t>
            </a:r>
            <a:r>
              <a:rPr lang="nl-NL" dirty="0" err="1">
                <a:solidFill>
                  <a:srgbClr val="000000"/>
                </a:solidFill>
              </a:rPr>
              <a:t>amet</a:t>
            </a:r>
            <a:r>
              <a:rPr lang="nl-NL" dirty="0">
                <a:solidFill>
                  <a:srgbClr val="000000"/>
                </a:solidFill>
              </a:rPr>
              <a:t>, </a:t>
            </a:r>
            <a:r>
              <a:rPr lang="nl-NL" dirty="0" err="1">
                <a:solidFill>
                  <a:srgbClr val="000000"/>
                </a:solidFill>
              </a:rPr>
              <a:t>consectetur</a:t>
            </a:r>
            <a:r>
              <a:rPr lang="nl-NL" dirty="0">
                <a:solidFill>
                  <a:srgbClr val="000000"/>
                </a:solidFill>
              </a:rPr>
              <a:t> </a:t>
            </a:r>
            <a:r>
              <a:rPr lang="nl-NL" dirty="0" err="1">
                <a:solidFill>
                  <a:srgbClr val="000000"/>
                </a:solidFill>
              </a:rPr>
              <a:t>adipiscing</a:t>
            </a:r>
            <a:r>
              <a:rPr lang="nl-NL" dirty="0">
                <a:solidFill>
                  <a:srgbClr val="000000"/>
                </a:solidFill>
              </a:rPr>
              <a:t> </a:t>
            </a:r>
            <a:r>
              <a:rPr lang="nl-NL" dirty="0" err="1">
                <a:solidFill>
                  <a:srgbClr val="000000"/>
                </a:solidFill>
              </a:rPr>
              <a:t>elit</a:t>
            </a:r>
            <a:r>
              <a:rPr lang="nl-NL" dirty="0">
                <a:solidFill>
                  <a:srgbClr val="000000"/>
                </a:solidFill>
              </a:rPr>
              <a:t>, </a:t>
            </a:r>
            <a:r>
              <a:rPr lang="nl-NL" dirty="0" err="1">
                <a:solidFill>
                  <a:srgbClr val="000000"/>
                </a:solidFill>
              </a:rPr>
              <a:t>sed</a:t>
            </a:r>
            <a:r>
              <a:rPr lang="nl-NL" dirty="0">
                <a:solidFill>
                  <a:srgbClr val="000000"/>
                </a:solidFill>
              </a:rPr>
              <a:t> do </a:t>
            </a:r>
            <a:r>
              <a:rPr lang="nl-NL" dirty="0" err="1">
                <a:solidFill>
                  <a:srgbClr val="000000"/>
                </a:solidFill>
              </a:rPr>
              <a:t>eiusmod</a:t>
            </a:r>
            <a:r>
              <a:rPr lang="nl-NL" dirty="0">
                <a:solidFill>
                  <a:srgbClr val="000000"/>
                </a:solidFill>
              </a:rPr>
              <a:t> </a:t>
            </a:r>
            <a:r>
              <a:rPr lang="nl-NL" dirty="0" err="1">
                <a:solidFill>
                  <a:srgbClr val="000000"/>
                </a:solidFill>
              </a:rPr>
              <a:t>tempor</a:t>
            </a:r>
            <a:r>
              <a:rPr lang="nl-NL" dirty="0">
                <a:solidFill>
                  <a:srgbClr val="000000"/>
                </a:solidFill>
              </a:rPr>
              <a:t> </a:t>
            </a:r>
            <a:r>
              <a:rPr lang="nl-NL" dirty="0" err="1">
                <a:solidFill>
                  <a:srgbClr val="000000"/>
                </a:solidFill>
              </a:rPr>
              <a:t>incididunt</a:t>
            </a:r>
            <a:r>
              <a:rPr lang="nl-NL" dirty="0">
                <a:solidFill>
                  <a:srgbClr val="000000"/>
                </a:solidFill>
              </a:rPr>
              <a:t> ut </a:t>
            </a:r>
            <a:r>
              <a:rPr lang="nl-NL" dirty="0" err="1">
                <a:solidFill>
                  <a:srgbClr val="000000"/>
                </a:solidFill>
              </a:rPr>
              <a:t>labore</a:t>
            </a:r>
            <a:r>
              <a:rPr lang="nl-NL" dirty="0">
                <a:solidFill>
                  <a:srgbClr val="000000"/>
                </a:solidFill>
              </a:rPr>
              <a:t> et </a:t>
            </a:r>
            <a:r>
              <a:rPr lang="nl-NL" dirty="0" err="1">
                <a:solidFill>
                  <a:srgbClr val="000000"/>
                </a:solidFill>
              </a:rPr>
              <a:t>dolore</a:t>
            </a:r>
            <a:r>
              <a:rPr lang="nl-NL" dirty="0">
                <a:solidFill>
                  <a:srgbClr val="000000"/>
                </a:solidFill>
              </a:rPr>
              <a:t> magna </a:t>
            </a:r>
            <a:r>
              <a:rPr lang="nl-NL" dirty="0" err="1">
                <a:solidFill>
                  <a:srgbClr val="000000"/>
                </a:solidFill>
              </a:rPr>
              <a:t>aliqua</a:t>
            </a:r>
            <a:r>
              <a:rPr lang="nl-NL" dirty="0">
                <a:solidFill>
                  <a:srgbClr val="000000"/>
                </a:solidFill>
              </a:rPr>
              <a:t>. Ut </a:t>
            </a:r>
            <a:r>
              <a:rPr lang="nl-NL" dirty="0" err="1">
                <a:solidFill>
                  <a:srgbClr val="000000"/>
                </a:solidFill>
              </a:rPr>
              <a:t>enim</a:t>
            </a:r>
            <a:r>
              <a:rPr lang="nl-NL" dirty="0">
                <a:solidFill>
                  <a:srgbClr val="000000"/>
                </a:solidFill>
              </a:rPr>
              <a:t> ad </a:t>
            </a:r>
            <a:r>
              <a:rPr lang="nl-NL" dirty="0" err="1">
                <a:solidFill>
                  <a:srgbClr val="000000"/>
                </a:solidFill>
              </a:rPr>
              <a:t>minim</a:t>
            </a:r>
            <a:r>
              <a:rPr lang="nl-NL" dirty="0">
                <a:solidFill>
                  <a:srgbClr val="000000"/>
                </a:solidFill>
              </a:rPr>
              <a:t> </a:t>
            </a:r>
            <a:r>
              <a:rPr lang="nl-NL" dirty="0" err="1">
                <a:solidFill>
                  <a:srgbClr val="000000"/>
                </a:solidFill>
              </a:rPr>
              <a:t>veniam</a:t>
            </a:r>
            <a:r>
              <a:rPr lang="nl-NL" dirty="0">
                <a:solidFill>
                  <a:srgbClr val="000000"/>
                </a:solidFill>
              </a:rPr>
              <a:t>, </a:t>
            </a:r>
            <a:r>
              <a:rPr lang="nl-NL" dirty="0" err="1">
                <a:solidFill>
                  <a:srgbClr val="000000"/>
                </a:solidFill>
              </a:rPr>
              <a:t>quis</a:t>
            </a:r>
            <a:r>
              <a:rPr lang="nl-NL" dirty="0">
                <a:solidFill>
                  <a:srgbClr val="000000"/>
                </a:solidFill>
              </a:rPr>
              <a:t> </a:t>
            </a:r>
            <a:r>
              <a:rPr lang="nl-NL" dirty="0" err="1">
                <a:solidFill>
                  <a:srgbClr val="000000"/>
                </a:solidFill>
              </a:rPr>
              <a:t>nostrud</a:t>
            </a:r>
            <a:r>
              <a:rPr lang="nl-NL" dirty="0">
                <a:solidFill>
                  <a:srgbClr val="000000"/>
                </a:solidFill>
              </a:rPr>
              <a:t> </a:t>
            </a:r>
            <a:r>
              <a:rPr lang="nl-NL" dirty="0" err="1">
                <a:solidFill>
                  <a:srgbClr val="000000"/>
                </a:solidFill>
              </a:rPr>
              <a:t>exercitation</a:t>
            </a:r>
            <a:r>
              <a:rPr lang="nl-NL" dirty="0">
                <a:solidFill>
                  <a:srgbClr val="000000"/>
                </a:solidFill>
              </a:rPr>
              <a:t> </a:t>
            </a:r>
            <a:r>
              <a:rPr lang="nl-NL" dirty="0" err="1">
                <a:solidFill>
                  <a:srgbClr val="000000"/>
                </a:solidFill>
              </a:rPr>
              <a:t>ullamco</a:t>
            </a:r>
            <a:r>
              <a:rPr lang="nl-NL" dirty="0">
                <a:solidFill>
                  <a:srgbClr val="000000"/>
                </a:solidFill>
              </a:rPr>
              <a:t> </a:t>
            </a:r>
            <a:r>
              <a:rPr lang="nl-NL" dirty="0" err="1">
                <a:solidFill>
                  <a:srgbClr val="000000"/>
                </a:solidFill>
              </a:rPr>
              <a:t>laboris</a:t>
            </a:r>
            <a:r>
              <a:rPr lang="nl-NL" dirty="0">
                <a:solidFill>
                  <a:srgbClr val="000000"/>
                </a:solidFill>
              </a:rPr>
              <a:t> </a:t>
            </a:r>
            <a:r>
              <a:rPr lang="nl-NL" dirty="0" err="1">
                <a:solidFill>
                  <a:srgbClr val="000000"/>
                </a:solidFill>
              </a:rPr>
              <a:t>nisi</a:t>
            </a:r>
            <a:r>
              <a:rPr lang="nl-NL" dirty="0">
                <a:solidFill>
                  <a:srgbClr val="000000"/>
                </a:solidFill>
              </a:rPr>
              <a:t> ut </a:t>
            </a:r>
            <a:r>
              <a:rPr lang="nl-NL" dirty="0" err="1">
                <a:solidFill>
                  <a:srgbClr val="000000"/>
                </a:solidFill>
              </a:rPr>
              <a:t>aliquip</a:t>
            </a:r>
            <a:r>
              <a:rPr lang="nl-NL" dirty="0">
                <a:solidFill>
                  <a:srgbClr val="000000"/>
                </a:solidFill>
              </a:rPr>
              <a:t> ex </a:t>
            </a:r>
            <a:r>
              <a:rPr lang="nl-NL" dirty="0" err="1">
                <a:solidFill>
                  <a:srgbClr val="000000"/>
                </a:solidFill>
              </a:rPr>
              <a:t>ea</a:t>
            </a:r>
            <a:r>
              <a:rPr lang="nl-NL" dirty="0">
                <a:solidFill>
                  <a:srgbClr val="000000"/>
                </a:solidFill>
              </a:rPr>
              <a:t> commodo </a:t>
            </a:r>
            <a:r>
              <a:rPr lang="nl-NL" dirty="0" err="1">
                <a:solidFill>
                  <a:srgbClr val="000000"/>
                </a:solidFill>
              </a:rPr>
              <a:t>consequat</a:t>
            </a:r>
            <a:r>
              <a:rPr lang="nl-NL" dirty="0">
                <a:solidFill>
                  <a:srgbClr val="000000"/>
                </a:solidFill>
              </a:rPr>
              <a:t>. Duis </a:t>
            </a:r>
            <a:r>
              <a:rPr lang="nl-NL" dirty="0" err="1">
                <a:solidFill>
                  <a:srgbClr val="000000"/>
                </a:solidFill>
              </a:rPr>
              <a:t>aute</a:t>
            </a:r>
            <a:r>
              <a:rPr lang="nl-NL" dirty="0">
                <a:solidFill>
                  <a:srgbClr val="000000"/>
                </a:solidFill>
              </a:rPr>
              <a:t> </a:t>
            </a:r>
            <a:r>
              <a:rPr lang="nl-NL" dirty="0" err="1">
                <a:solidFill>
                  <a:srgbClr val="000000"/>
                </a:solidFill>
              </a:rPr>
              <a:t>irure</a:t>
            </a:r>
            <a:r>
              <a:rPr lang="nl-NL" dirty="0">
                <a:solidFill>
                  <a:srgbClr val="000000"/>
                </a:solidFill>
              </a:rPr>
              <a:t> </a:t>
            </a:r>
            <a:r>
              <a:rPr lang="nl-NL" dirty="0" err="1">
                <a:solidFill>
                  <a:srgbClr val="000000"/>
                </a:solidFill>
              </a:rPr>
              <a:t>dolor</a:t>
            </a:r>
            <a:r>
              <a:rPr lang="nl-NL" dirty="0">
                <a:solidFill>
                  <a:srgbClr val="000000"/>
                </a:solidFill>
              </a:rPr>
              <a:t> in </a:t>
            </a:r>
            <a:r>
              <a:rPr lang="nl-NL" dirty="0" err="1">
                <a:solidFill>
                  <a:srgbClr val="000000"/>
                </a:solidFill>
              </a:rPr>
              <a:t>reprehenderit</a:t>
            </a:r>
            <a:r>
              <a:rPr lang="nl-NL" dirty="0">
                <a:solidFill>
                  <a:srgbClr val="000000"/>
                </a:solidFill>
              </a:rPr>
              <a:t> in </a:t>
            </a:r>
            <a:r>
              <a:rPr lang="nl-NL" dirty="0" err="1">
                <a:solidFill>
                  <a:srgbClr val="000000"/>
                </a:solidFill>
              </a:rPr>
              <a:t>voluptate</a:t>
            </a:r>
            <a:r>
              <a:rPr lang="nl-NL" dirty="0">
                <a:solidFill>
                  <a:srgbClr val="000000"/>
                </a:solidFill>
              </a:rPr>
              <a:t> </a:t>
            </a:r>
            <a:r>
              <a:rPr lang="nl-NL" dirty="0" err="1">
                <a:solidFill>
                  <a:srgbClr val="000000"/>
                </a:solidFill>
              </a:rPr>
              <a:t>velit</a:t>
            </a:r>
            <a:r>
              <a:rPr lang="nl-NL" dirty="0">
                <a:solidFill>
                  <a:srgbClr val="000000"/>
                </a:solidFill>
              </a:rPr>
              <a:t> </a:t>
            </a:r>
            <a:r>
              <a:rPr lang="nl-NL" dirty="0" err="1">
                <a:solidFill>
                  <a:srgbClr val="000000"/>
                </a:solidFill>
              </a:rPr>
              <a:t>esse</a:t>
            </a:r>
            <a:r>
              <a:rPr lang="nl-NL" dirty="0">
                <a:solidFill>
                  <a:srgbClr val="000000"/>
                </a:solidFill>
              </a:rPr>
              <a:t> </a:t>
            </a:r>
            <a:r>
              <a:rPr lang="nl-NL" dirty="0" err="1">
                <a:solidFill>
                  <a:srgbClr val="000000"/>
                </a:solidFill>
              </a:rPr>
              <a:t>cillum</a:t>
            </a:r>
            <a:r>
              <a:rPr lang="nl-NL" dirty="0">
                <a:solidFill>
                  <a:srgbClr val="000000"/>
                </a:solidFill>
              </a:rPr>
              <a:t> </a:t>
            </a:r>
            <a:r>
              <a:rPr lang="nl-NL" dirty="0" err="1">
                <a:solidFill>
                  <a:srgbClr val="000000"/>
                </a:solidFill>
              </a:rPr>
              <a:t>dolore</a:t>
            </a:r>
            <a:r>
              <a:rPr lang="nl-NL" dirty="0">
                <a:solidFill>
                  <a:srgbClr val="000000"/>
                </a:solidFill>
              </a:rPr>
              <a:t> </a:t>
            </a:r>
            <a:r>
              <a:rPr lang="nl-NL" dirty="0" err="1">
                <a:solidFill>
                  <a:srgbClr val="000000"/>
                </a:solidFill>
              </a:rPr>
              <a:t>eu</a:t>
            </a:r>
            <a:r>
              <a:rPr lang="nl-NL" dirty="0">
                <a:solidFill>
                  <a:srgbClr val="000000"/>
                </a:solidFill>
              </a:rPr>
              <a:t> </a:t>
            </a:r>
            <a:r>
              <a:rPr lang="nl-NL" dirty="0" err="1">
                <a:solidFill>
                  <a:srgbClr val="000000"/>
                </a:solidFill>
              </a:rPr>
              <a:t>fugiat</a:t>
            </a:r>
            <a:r>
              <a:rPr lang="nl-NL" dirty="0">
                <a:solidFill>
                  <a:srgbClr val="000000"/>
                </a:solidFill>
              </a:rPr>
              <a:t> </a:t>
            </a:r>
            <a:r>
              <a:rPr lang="nl-NL" dirty="0" err="1">
                <a:solidFill>
                  <a:srgbClr val="000000"/>
                </a:solidFill>
              </a:rPr>
              <a:t>nulla</a:t>
            </a:r>
            <a:r>
              <a:rPr lang="nl-NL" dirty="0">
                <a:solidFill>
                  <a:srgbClr val="000000"/>
                </a:solidFill>
              </a:rPr>
              <a:t> </a:t>
            </a:r>
            <a:r>
              <a:rPr lang="nl-NL" dirty="0" err="1">
                <a:solidFill>
                  <a:srgbClr val="000000"/>
                </a:solidFill>
              </a:rPr>
              <a:t>pariatur</a:t>
            </a:r>
            <a:r>
              <a:rPr lang="nl-NL" dirty="0">
                <a:solidFill>
                  <a:srgbClr val="000000"/>
                </a:solidFill>
              </a:rPr>
              <a:t>. </a:t>
            </a:r>
            <a:r>
              <a:rPr lang="nl-NL" dirty="0" err="1">
                <a:solidFill>
                  <a:srgbClr val="000000"/>
                </a:solidFill>
              </a:rPr>
              <a:t>Excepteur</a:t>
            </a:r>
            <a:r>
              <a:rPr lang="nl-NL" dirty="0">
                <a:solidFill>
                  <a:srgbClr val="000000"/>
                </a:solidFill>
              </a:rPr>
              <a:t> sint </a:t>
            </a:r>
            <a:r>
              <a:rPr lang="nl-NL" dirty="0" err="1">
                <a:solidFill>
                  <a:srgbClr val="000000"/>
                </a:solidFill>
              </a:rPr>
              <a:t>occaecat</a:t>
            </a:r>
            <a:r>
              <a:rPr lang="nl-NL" dirty="0">
                <a:solidFill>
                  <a:srgbClr val="000000"/>
                </a:solidFill>
              </a:rPr>
              <a:t> </a:t>
            </a:r>
            <a:r>
              <a:rPr lang="nl-NL" dirty="0" err="1">
                <a:solidFill>
                  <a:srgbClr val="000000"/>
                </a:solidFill>
              </a:rPr>
              <a:t>cupidatat</a:t>
            </a:r>
            <a:r>
              <a:rPr lang="nl-NL" dirty="0">
                <a:solidFill>
                  <a:srgbClr val="000000"/>
                </a:solidFill>
              </a:rPr>
              <a:t> non </a:t>
            </a:r>
            <a:r>
              <a:rPr lang="nl-NL" dirty="0" err="1">
                <a:solidFill>
                  <a:srgbClr val="000000"/>
                </a:solidFill>
              </a:rPr>
              <a:t>proident</a:t>
            </a:r>
            <a:r>
              <a:rPr lang="nl-NL" dirty="0">
                <a:solidFill>
                  <a:srgbClr val="000000"/>
                </a:solidFill>
              </a:rPr>
              <a:t>, </a:t>
            </a:r>
            <a:r>
              <a:rPr lang="nl-NL" dirty="0" err="1">
                <a:solidFill>
                  <a:srgbClr val="000000"/>
                </a:solidFill>
              </a:rPr>
              <a:t>sunt</a:t>
            </a:r>
            <a:r>
              <a:rPr lang="nl-NL" dirty="0">
                <a:solidFill>
                  <a:srgbClr val="000000"/>
                </a:solidFill>
              </a:rPr>
              <a:t> in culpa </a:t>
            </a:r>
            <a:r>
              <a:rPr lang="nl-NL" dirty="0" err="1">
                <a:solidFill>
                  <a:srgbClr val="000000"/>
                </a:solidFill>
              </a:rPr>
              <a:t>qui</a:t>
            </a:r>
            <a:r>
              <a:rPr lang="nl-NL" dirty="0">
                <a:solidFill>
                  <a:srgbClr val="000000"/>
                </a:solidFill>
              </a:rPr>
              <a:t> officia </a:t>
            </a:r>
            <a:r>
              <a:rPr lang="nl-NL" dirty="0" err="1">
                <a:solidFill>
                  <a:srgbClr val="000000"/>
                </a:solidFill>
              </a:rPr>
              <a:t>deserunt</a:t>
            </a:r>
            <a:r>
              <a:rPr lang="nl-NL" dirty="0">
                <a:solidFill>
                  <a:srgbClr val="000000"/>
                </a:solidFill>
              </a:rPr>
              <a:t> </a:t>
            </a:r>
            <a:r>
              <a:rPr lang="nl-NL" dirty="0" err="1">
                <a:solidFill>
                  <a:srgbClr val="000000"/>
                </a:solidFill>
              </a:rPr>
              <a:t>mollit</a:t>
            </a:r>
            <a:r>
              <a:rPr lang="nl-NL" dirty="0">
                <a:solidFill>
                  <a:srgbClr val="000000"/>
                </a:solidFill>
              </a:rPr>
              <a:t> </a:t>
            </a:r>
            <a:r>
              <a:rPr lang="nl-NL" dirty="0" err="1">
                <a:solidFill>
                  <a:srgbClr val="000000"/>
                </a:solidFill>
              </a:rPr>
              <a:t>anim</a:t>
            </a:r>
            <a:r>
              <a:rPr lang="nl-NL" dirty="0">
                <a:solidFill>
                  <a:srgbClr val="000000"/>
                </a:solidFill>
              </a:rPr>
              <a:t> </a:t>
            </a:r>
            <a:r>
              <a:rPr lang="nl-NL" dirty="0" err="1">
                <a:solidFill>
                  <a:srgbClr val="000000"/>
                </a:solidFill>
              </a:rPr>
              <a:t>id</a:t>
            </a:r>
            <a:r>
              <a:rPr lang="nl-NL" dirty="0">
                <a:solidFill>
                  <a:srgbClr val="000000"/>
                </a:solidFill>
              </a:rPr>
              <a:t> </a:t>
            </a:r>
            <a:r>
              <a:rPr lang="nl-NL" dirty="0" err="1">
                <a:solidFill>
                  <a:srgbClr val="000000"/>
                </a:solidFill>
              </a:rPr>
              <a:t>est</a:t>
            </a:r>
            <a:r>
              <a:rPr lang="nl-NL" dirty="0">
                <a:solidFill>
                  <a:srgbClr val="000000"/>
                </a:solidFill>
              </a:rPr>
              <a:t> </a:t>
            </a:r>
            <a:r>
              <a:rPr lang="nl-NL" dirty="0" err="1">
                <a:solidFill>
                  <a:srgbClr val="000000"/>
                </a:solidFill>
              </a:rPr>
              <a:t>laborum</a:t>
            </a:r>
            <a:r>
              <a:rPr lang="nl-NL" dirty="0">
                <a:solidFill>
                  <a:srgbClr val="000000"/>
                </a:solidFill>
              </a:rPr>
              <a:t>.</a:t>
            </a:r>
          </a:p>
          <a:p>
            <a:pPr marL="0" indent="0">
              <a:buNone/>
            </a:pPr>
            <a:endParaRPr lang="nl-NL" dirty="0">
              <a:solidFill>
                <a:srgbClr val="000000"/>
              </a:solidFill>
            </a:endParaRPr>
          </a:p>
        </p:txBody>
      </p:sp>
    </p:spTree>
    <p:extLst>
      <p:ext uri="{BB962C8B-B14F-4D97-AF65-F5344CB8AC3E}">
        <p14:creationId xmlns:p14="http://schemas.microsoft.com/office/powerpoint/2010/main" val="354120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DDE6F73-EE69-9EEE-ECB7-0F56D075AC18}"/>
              </a:ext>
            </a:extLst>
          </p:cNvPr>
          <p:cNvSpPr>
            <a:spLocks noGrp="1"/>
          </p:cNvSpPr>
          <p:nvPr>
            <p:ph sz="half" idx="1"/>
          </p:nvPr>
        </p:nvSpPr>
        <p:spPr/>
        <p:txBody>
          <a:bodyPr/>
          <a:lstStyle/>
          <a:p>
            <a:r>
              <a:rPr lang="nl-NL" sz="1600" b="1" dirty="0">
                <a:solidFill>
                  <a:srgbClr val="E40F7E"/>
                </a:solidFill>
              </a:rPr>
              <a:t>Locatie A (B, C, D) </a:t>
            </a:r>
          </a:p>
          <a:p>
            <a:r>
              <a:rPr lang="nl-NL" dirty="0"/>
              <a:t>Hier is ruimte voor tekst. </a:t>
            </a:r>
          </a:p>
          <a:p>
            <a:r>
              <a:rPr lang="nl-NL" dirty="0"/>
              <a:t>Let op: de tekst loopt niet automatisch door naar het volgende tekstvlak. Dit dient handmatig verdeeld te worden over de velden.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solidFill>
                <a:srgbClr val="000000"/>
              </a:solidFill>
            </a:endParaRPr>
          </a:p>
          <a:p>
            <a:r>
              <a:rPr lang="nl-NL" sz="1600" b="1" dirty="0">
                <a:solidFill>
                  <a:srgbClr val="E40F7E"/>
                </a:solidFill>
              </a:rPr>
              <a:t>Locatie A (B, C, D) </a:t>
            </a:r>
            <a:endParaRPr lang="nl-NL" sz="1600" b="0" i="0" dirty="0">
              <a:solidFill>
                <a:srgbClr val="000000"/>
              </a:solidFill>
              <a:effectLst/>
            </a:endParaRP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endParaRPr lang="nl-NL" dirty="0"/>
          </a:p>
        </p:txBody>
      </p:sp>
      <p:sp>
        <p:nvSpPr>
          <p:cNvPr id="4" name="Tijdelijke aanduiding voor inhoud 3">
            <a:extLst>
              <a:ext uri="{FF2B5EF4-FFF2-40B4-BE49-F238E27FC236}">
                <a16:creationId xmlns:a16="http://schemas.microsoft.com/office/drawing/2014/main" id="{D3DCB974-A5FD-7A80-1AFE-9E2BF3569F2D}"/>
              </a:ext>
            </a:extLst>
          </p:cNvPr>
          <p:cNvSpPr>
            <a:spLocks noGrp="1"/>
          </p:cNvSpPr>
          <p:nvPr>
            <p:ph sz="half" idx="11"/>
          </p:nvPr>
        </p:nvSpPr>
        <p:spPr/>
        <p:txBody>
          <a:bodyPr/>
          <a:lstStyle/>
          <a:p>
            <a:r>
              <a:rPr lang="nl-NL" sz="1600" b="1" dirty="0">
                <a:solidFill>
                  <a:srgbClr val="E40F7E"/>
                </a:solidFill>
              </a:rPr>
              <a:t>Locatie A (B, C, D)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Hier is ruimte voor (doorlopende) tekst.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Let op: de tekst loopt niet automatisch door naar het volgende tekstvlak. Dit dient handmatig verdeeld te worden over de velden.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a:defRPr/>
            </a:pPr>
            <a:r>
              <a:rPr lang="nl-NL" sz="1600" b="1" dirty="0">
                <a:solidFill>
                  <a:srgbClr val="E40F7E"/>
                </a:solidFill>
              </a:rPr>
              <a:t>Locatie A (B, C, D) </a:t>
            </a:r>
            <a:endParaRPr kumimoji="0" lang="nl-NL"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endParaRPr lang="nl-NL" dirty="0"/>
          </a:p>
        </p:txBody>
      </p:sp>
      <p:sp>
        <p:nvSpPr>
          <p:cNvPr id="7" name="Tijdelijke aanduiding voor inhoud 2">
            <a:extLst>
              <a:ext uri="{FF2B5EF4-FFF2-40B4-BE49-F238E27FC236}">
                <a16:creationId xmlns:a16="http://schemas.microsoft.com/office/drawing/2014/main" id="{B80769E6-F7B6-6260-DB6E-212682513CB7}"/>
              </a:ext>
            </a:extLst>
          </p:cNvPr>
          <p:cNvSpPr txBox="1">
            <a:spLocks/>
          </p:cNvSpPr>
          <p:nvPr/>
        </p:nvSpPr>
        <p:spPr>
          <a:xfrm>
            <a:off x="7181709" y="1875579"/>
            <a:ext cx="3001817" cy="2567882"/>
          </a:xfrm>
          <a:prstGeom prst="rect">
            <a:avLst/>
          </a:prstGeom>
          <a:ln w="50800">
            <a:gradFill>
              <a:gsLst>
                <a:gs pos="100000">
                  <a:srgbClr val="52AD32"/>
                </a:gs>
                <a:gs pos="100000">
                  <a:schemeClr val="accent1">
                    <a:lumMod val="30000"/>
                    <a:lumOff val="70000"/>
                  </a:schemeClr>
                </a:gs>
              </a:gsLst>
              <a:lin ang="5400000" scaled="1"/>
            </a:gradFill>
          </a:ln>
        </p:spPr>
        <p:txBody>
          <a:bodyPr wrap="square">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nl-NL" sz="2300" b="1" dirty="0">
                <a:solidFill>
                  <a:srgbClr val="52AD32"/>
                </a:solidFill>
                <a:latin typeface="Podkova" pitchFamily="2" charset="0"/>
              </a:rPr>
              <a:t>Reisschema</a:t>
            </a:r>
          </a:p>
          <a:p>
            <a:pPr marL="0" indent="0">
              <a:buNone/>
            </a:pPr>
            <a:r>
              <a:rPr lang="nl-NL" sz="1600" b="1" dirty="0">
                <a:solidFill>
                  <a:srgbClr val="E40F7E"/>
                </a:solidFill>
              </a:rPr>
              <a:t>Locatie X</a:t>
            </a:r>
          </a:p>
          <a:p>
            <a:pPr marL="0" indent="0">
              <a:buNone/>
            </a:pPr>
            <a:r>
              <a:rPr lang="nl-NL" dirty="0"/>
              <a:t>Hier is ruimte voor tekst en evt. afbeelding. </a:t>
            </a:r>
          </a:p>
          <a:p>
            <a:pPr marL="0" indent="0">
              <a:buNone/>
            </a:pPr>
            <a:r>
              <a:rPr lang="nl-NL" dirty="0">
                <a:solidFill>
                  <a:srgbClr val="000000"/>
                </a:solidFill>
              </a:rPr>
              <a:t>Lore </a:t>
            </a:r>
            <a:r>
              <a:rPr lang="nl-NL" dirty="0" err="1">
                <a:solidFill>
                  <a:srgbClr val="000000"/>
                </a:solidFill>
              </a:rPr>
              <a:t>ipsum</a:t>
            </a:r>
            <a:r>
              <a:rPr lang="nl-NL" dirty="0">
                <a:solidFill>
                  <a:srgbClr val="000000"/>
                </a:solidFill>
              </a:rPr>
              <a:t> </a:t>
            </a:r>
            <a:r>
              <a:rPr lang="nl-NL" dirty="0" err="1">
                <a:solidFill>
                  <a:srgbClr val="000000"/>
                </a:solidFill>
              </a:rPr>
              <a:t>dolor</a:t>
            </a:r>
            <a:r>
              <a:rPr lang="nl-NL" dirty="0">
                <a:solidFill>
                  <a:srgbClr val="000000"/>
                </a:solidFill>
              </a:rPr>
              <a:t> </a:t>
            </a:r>
            <a:r>
              <a:rPr lang="nl-NL" dirty="0" err="1">
                <a:solidFill>
                  <a:srgbClr val="000000"/>
                </a:solidFill>
              </a:rPr>
              <a:t>sit</a:t>
            </a:r>
            <a:r>
              <a:rPr lang="nl-NL" dirty="0">
                <a:solidFill>
                  <a:srgbClr val="000000"/>
                </a:solidFill>
              </a:rPr>
              <a:t> </a:t>
            </a:r>
            <a:r>
              <a:rPr lang="nl-NL" dirty="0" err="1">
                <a:solidFill>
                  <a:srgbClr val="000000"/>
                </a:solidFill>
              </a:rPr>
              <a:t>amet</a:t>
            </a:r>
            <a:r>
              <a:rPr lang="nl-NL" dirty="0">
                <a:solidFill>
                  <a:srgbClr val="000000"/>
                </a:solidFill>
              </a:rPr>
              <a:t>, </a:t>
            </a:r>
            <a:r>
              <a:rPr lang="nl-NL" dirty="0" err="1">
                <a:solidFill>
                  <a:srgbClr val="000000"/>
                </a:solidFill>
              </a:rPr>
              <a:t>consectetur</a:t>
            </a:r>
            <a:r>
              <a:rPr lang="nl-NL" dirty="0">
                <a:solidFill>
                  <a:srgbClr val="000000"/>
                </a:solidFill>
              </a:rPr>
              <a:t> </a:t>
            </a:r>
            <a:r>
              <a:rPr lang="nl-NL" dirty="0" err="1">
                <a:solidFill>
                  <a:srgbClr val="000000"/>
                </a:solidFill>
              </a:rPr>
              <a:t>adipiscing</a:t>
            </a:r>
            <a:r>
              <a:rPr lang="nl-NL" dirty="0">
                <a:solidFill>
                  <a:srgbClr val="000000"/>
                </a:solidFill>
              </a:rPr>
              <a:t> </a:t>
            </a:r>
            <a:r>
              <a:rPr lang="nl-NL" dirty="0" err="1">
                <a:solidFill>
                  <a:srgbClr val="000000"/>
                </a:solidFill>
              </a:rPr>
              <a:t>elit</a:t>
            </a:r>
            <a:r>
              <a:rPr lang="nl-NL" dirty="0">
                <a:solidFill>
                  <a:srgbClr val="000000"/>
                </a:solidFill>
              </a:rPr>
              <a:t>, </a:t>
            </a:r>
            <a:r>
              <a:rPr lang="nl-NL" dirty="0" err="1">
                <a:solidFill>
                  <a:srgbClr val="000000"/>
                </a:solidFill>
              </a:rPr>
              <a:t>sed</a:t>
            </a:r>
            <a:r>
              <a:rPr lang="nl-NL" dirty="0">
                <a:solidFill>
                  <a:srgbClr val="000000"/>
                </a:solidFill>
              </a:rPr>
              <a:t> do </a:t>
            </a:r>
            <a:r>
              <a:rPr lang="nl-NL" dirty="0" err="1">
                <a:solidFill>
                  <a:srgbClr val="000000"/>
                </a:solidFill>
              </a:rPr>
              <a:t>eiusmod</a:t>
            </a:r>
            <a:r>
              <a:rPr lang="nl-NL" dirty="0">
                <a:solidFill>
                  <a:srgbClr val="000000"/>
                </a:solidFill>
              </a:rPr>
              <a:t> </a:t>
            </a:r>
            <a:r>
              <a:rPr lang="nl-NL" dirty="0" err="1">
                <a:solidFill>
                  <a:srgbClr val="000000"/>
                </a:solidFill>
              </a:rPr>
              <a:t>tempor</a:t>
            </a:r>
            <a:r>
              <a:rPr lang="nl-NL" dirty="0">
                <a:solidFill>
                  <a:srgbClr val="000000"/>
                </a:solidFill>
              </a:rPr>
              <a:t> </a:t>
            </a:r>
            <a:r>
              <a:rPr lang="nl-NL" dirty="0" err="1">
                <a:solidFill>
                  <a:srgbClr val="000000"/>
                </a:solidFill>
              </a:rPr>
              <a:t>incididunt</a:t>
            </a:r>
            <a:r>
              <a:rPr lang="nl-NL" dirty="0">
                <a:solidFill>
                  <a:srgbClr val="000000"/>
                </a:solidFill>
              </a:rPr>
              <a:t> ut </a:t>
            </a:r>
            <a:r>
              <a:rPr lang="nl-NL" dirty="0" err="1">
                <a:solidFill>
                  <a:srgbClr val="000000"/>
                </a:solidFill>
              </a:rPr>
              <a:t>labore</a:t>
            </a:r>
            <a:r>
              <a:rPr lang="nl-NL" dirty="0">
                <a:solidFill>
                  <a:srgbClr val="000000"/>
                </a:solidFill>
              </a:rPr>
              <a:t> et </a:t>
            </a:r>
            <a:r>
              <a:rPr lang="nl-NL" dirty="0" err="1">
                <a:solidFill>
                  <a:srgbClr val="000000"/>
                </a:solidFill>
              </a:rPr>
              <a:t>dolore</a:t>
            </a:r>
            <a:r>
              <a:rPr lang="nl-NL" dirty="0">
                <a:solidFill>
                  <a:srgbClr val="000000"/>
                </a:solidFill>
              </a:rPr>
              <a:t> magna </a:t>
            </a:r>
            <a:r>
              <a:rPr lang="nl-NL" dirty="0" err="1">
                <a:solidFill>
                  <a:srgbClr val="000000"/>
                </a:solidFill>
              </a:rPr>
              <a:t>aliqua</a:t>
            </a:r>
            <a:r>
              <a:rPr lang="nl-NL" dirty="0">
                <a:solidFill>
                  <a:srgbClr val="000000"/>
                </a:solidFill>
              </a:rPr>
              <a:t>. Ut </a:t>
            </a:r>
            <a:r>
              <a:rPr lang="nl-NL" dirty="0" err="1">
                <a:solidFill>
                  <a:srgbClr val="000000"/>
                </a:solidFill>
              </a:rPr>
              <a:t>enim</a:t>
            </a:r>
            <a:r>
              <a:rPr lang="nl-NL" dirty="0">
                <a:solidFill>
                  <a:srgbClr val="000000"/>
                </a:solidFill>
              </a:rPr>
              <a:t> ad </a:t>
            </a:r>
            <a:r>
              <a:rPr lang="nl-NL" dirty="0" err="1">
                <a:solidFill>
                  <a:srgbClr val="000000"/>
                </a:solidFill>
              </a:rPr>
              <a:t>minim</a:t>
            </a:r>
            <a:r>
              <a:rPr lang="nl-NL" dirty="0">
                <a:solidFill>
                  <a:srgbClr val="000000"/>
                </a:solidFill>
              </a:rPr>
              <a:t> </a:t>
            </a:r>
            <a:r>
              <a:rPr lang="nl-NL" dirty="0" err="1">
                <a:solidFill>
                  <a:srgbClr val="000000"/>
                </a:solidFill>
              </a:rPr>
              <a:t>veniam</a:t>
            </a:r>
            <a:r>
              <a:rPr lang="nl-NL" dirty="0">
                <a:solidFill>
                  <a:srgbClr val="000000"/>
                </a:solidFill>
              </a:rPr>
              <a:t>, </a:t>
            </a:r>
            <a:r>
              <a:rPr lang="nl-NL" dirty="0" err="1">
                <a:solidFill>
                  <a:srgbClr val="000000"/>
                </a:solidFill>
              </a:rPr>
              <a:t>quis</a:t>
            </a:r>
            <a:r>
              <a:rPr lang="nl-NL" dirty="0">
                <a:solidFill>
                  <a:srgbClr val="000000"/>
                </a:solidFill>
              </a:rPr>
              <a:t> </a:t>
            </a:r>
            <a:r>
              <a:rPr lang="nl-NL" dirty="0" err="1">
                <a:solidFill>
                  <a:srgbClr val="000000"/>
                </a:solidFill>
              </a:rPr>
              <a:t>nostrud</a:t>
            </a:r>
            <a:r>
              <a:rPr lang="nl-NL" dirty="0">
                <a:solidFill>
                  <a:srgbClr val="000000"/>
                </a:solidFill>
              </a:rPr>
              <a:t> </a:t>
            </a:r>
            <a:r>
              <a:rPr lang="nl-NL" dirty="0" err="1">
                <a:solidFill>
                  <a:srgbClr val="000000"/>
                </a:solidFill>
              </a:rPr>
              <a:t>exercitation</a:t>
            </a:r>
            <a:r>
              <a:rPr lang="nl-NL" dirty="0">
                <a:solidFill>
                  <a:srgbClr val="000000"/>
                </a:solidFill>
              </a:rPr>
              <a:t> </a:t>
            </a:r>
            <a:r>
              <a:rPr lang="nl-NL" dirty="0" err="1">
                <a:solidFill>
                  <a:srgbClr val="000000"/>
                </a:solidFill>
              </a:rPr>
              <a:t>ullamco</a:t>
            </a:r>
            <a:r>
              <a:rPr lang="nl-NL" dirty="0">
                <a:solidFill>
                  <a:srgbClr val="000000"/>
                </a:solidFill>
              </a:rPr>
              <a:t> </a:t>
            </a:r>
            <a:r>
              <a:rPr lang="nl-NL" dirty="0" err="1">
                <a:solidFill>
                  <a:srgbClr val="000000"/>
                </a:solidFill>
              </a:rPr>
              <a:t>laboris</a:t>
            </a:r>
            <a:r>
              <a:rPr lang="nl-NL" dirty="0">
                <a:solidFill>
                  <a:srgbClr val="000000"/>
                </a:solidFill>
              </a:rPr>
              <a:t> </a:t>
            </a:r>
            <a:r>
              <a:rPr lang="nl-NL" dirty="0" err="1">
                <a:solidFill>
                  <a:srgbClr val="000000"/>
                </a:solidFill>
              </a:rPr>
              <a:t>nisi</a:t>
            </a:r>
            <a:r>
              <a:rPr lang="nl-NL" dirty="0">
                <a:solidFill>
                  <a:srgbClr val="000000"/>
                </a:solidFill>
              </a:rPr>
              <a:t> ut </a:t>
            </a:r>
            <a:r>
              <a:rPr lang="nl-NL" dirty="0" err="1">
                <a:solidFill>
                  <a:srgbClr val="000000"/>
                </a:solidFill>
              </a:rPr>
              <a:t>aliquip</a:t>
            </a:r>
            <a:r>
              <a:rPr lang="nl-NL" dirty="0">
                <a:solidFill>
                  <a:srgbClr val="000000"/>
                </a:solidFill>
              </a:rPr>
              <a:t> ex </a:t>
            </a:r>
            <a:r>
              <a:rPr lang="nl-NL" dirty="0" err="1">
                <a:solidFill>
                  <a:srgbClr val="000000"/>
                </a:solidFill>
              </a:rPr>
              <a:t>ea</a:t>
            </a:r>
            <a:r>
              <a:rPr lang="nl-NL" dirty="0">
                <a:solidFill>
                  <a:srgbClr val="000000"/>
                </a:solidFill>
              </a:rPr>
              <a:t> commodo </a:t>
            </a:r>
            <a:r>
              <a:rPr lang="nl-NL" dirty="0" err="1">
                <a:solidFill>
                  <a:srgbClr val="000000"/>
                </a:solidFill>
              </a:rPr>
              <a:t>consequat</a:t>
            </a:r>
            <a:r>
              <a:rPr lang="nl-NL" dirty="0">
                <a:solidFill>
                  <a:srgbClr val="000000"/>
                </a:solidFill>
              </a:rPr>
              <a:t>. Duis </a:t>
            </a:r>
            <a:r>
              <a:rPr lang="nl-NL" dirty="0" err="1">
                <a:solidFill>
                  <a:srgbClr val="000000"/>
                </a:solidFill>
              </a:rPr>
              <a:t>aute</a:t>
            </a:r>
            <a:r>
              <a:rPr lang="nl-NL" dirty="0">
                <a:solidFill>
                  <a:srgbClr val="000000"/>
                </a:solidFill>
              </a:rPr>
              <a:t> </a:t>
            </a:r>
            <a:r>
              <a:rPr lang="nl-NL" dirty="0" err="1">
                <a:solidFill>
                  <a:srgbClr val="000000"/>
                </a:solidFill>
              </a:rPr>
              <a:t>irure</a:t>
            </a:r>
            <a:r>
              <a:rPr lang="nl-NL" dirty="0">
                <a:solidFill>
                  <a:srgbClr val="000000"/>
                </a:solidFill>
              </a:rPr>
              <a:t> </a:t>
            </a:r>
            <a:r>
              <a:rPr lang="nl-NL" dirty="0" err="1">
                <a:solidFill>
                  <a:srgbClr val="000000"/>
                </a:solidFill>
              </a:rPr>
              <a:t>dolor</a:t>
            </a:r>
            <a:r>
              <a:rPr lang="nl-NL" dirty="0">
                <a:solidFill>
                  <a:srgbClr val="000000"/>
                </a:solidFill>
              </a:rPr>
              <a:t> in </a:t>
            </a:r>
            <a:r>
              <a:rPr lang="nl-NL" dirty="0" err="1">
                <a:solidFill>
                  <a:srgbClr val="000000"/>
                </a:solidFill>
              </a:rPr>
              <a:t>reprehenderit</a:t>
            </a:r>
            <a:r>
              <a:rPr lang="nl-NL" dirty="0">
                <a:solidFill>
                  <a:srgbClr val="000000"/>
                </a:solidFill>
              </a:rPr>
              <a:t> in </a:t>
            </a:r>
            <a:r>
              <a:rPr lang="nl-NL" dirty="0" err="1">
                <a:solidFill>
                  <a:srgbClr val="000000"/>
                </a:solidFill>
              </a:rPr>
              <a:t>voluptate</a:t>
            </a:r>
            <a:r>
              <a:rPr lang="nl-NL" dirty="0">
                <a:solidFill>
                  <a:srgbClr val="000000"/>
                </a:solidFill>
              </a:rPr>
              <a:t> </a:t>
            </a:r>
            <a:r>
              <a:rPr lang="nl-NL" dirty="0" err="1">
                <a:solidFill>
                  <a:srgbClr val="000000"/>
                </a:solidFill>
              </a:rPr>
              <a:t>velit</a:t>
            </a:r>
            <a:r>
              <a:rPr lang="nl-NL" dirty="0">
                <a:solidFill>
                  <a:srgbClr val="000000"/>
                </a:solidFill>
              </a:rPr>
              <a:t> </a:t>
            </a:r>
            <a:r>
              <a:rPr lang="nl-NL" dirty="0" err="1">
                <a:solidFill>
                  <a:srgbClr val="000000"/>
                </a:solidFill>
              </a:rPr>
              <a:t>esse</a:t>
            </a:r>
            <a:r>
              <a:rPr lang="nl-NL" dirty="0">
                <a:solidFill>
                  <a:srgbClr val="000000"/>
                </a:solidFill>
              </a:rPr>
              <a:t> </a:t>
            </a:r>
            <a:r>
              <a:rPr lang="nl-NL" dirty="0" err="1">
                <a:solidFill>
                  <a:srgbClr val="000000"/>
                </a:solidFill>
              </a:rPr>
              <a:t>cillum</a:t>
            </a:r>
            <a:r>
              <a:rPr lang="nl-NL" dirty="0">
                <a:solidFill>
                  <a:srgbClr val="000000"/>
                </a:solidFill>
              </a:rPr>
              <a:t> </a:t>
            </a:r>
            <a:r>
              <a:rPr lang="nl-NL" dirty="0" err="1">
                <a:solidFill>
                  <a:srgbClr val="000000"/>
                </a:solidFill>
              </a:rPr>
              <a:t>dolore</a:t>
            </a:r>
            <a:r>
              <a:rPr lang="nl-NL" dirty="0">
                <a:solidFill>
                  <a:srgbClr val="000000"/>
                </a:solidFill>
              </a:rPr>
              <a:t> </a:t>
            </a:r>
            <a:r>
              <a:rPr lang="nl-NL" dirty="0" err="1">
                <a:solidFill>
                  <a:srgbClr val="000000"/>
                </a:solidFill>
              </a:rPr>
              <a:t>eu</a:t>
            </a:r>
            <a:r>
              <a:rPr lang="nl-NL" dirty="0">
                <a:solidFill>
                  <a:srgbClr val="000000"/>
                </a:solidFill>
              </a:rPr>
              <a:t> </a:t>
            </a:r>
            <a:r>
              <a:rPr lang="nl-NL" dirty="0" err="1">
                <a:solidFill>
                  <a:srgbClr val="000000"/>
                </a:solidFill>
              </a:rPr>
              <a:t>fugiat</a:t>
            </a:r>
            <a:r>
              <a:rPr lang="nl-NL" dirty="0">
                <a:solidFill>
                  <a:srgbClr val="000000"/>
                </a:solidFill>
              </a:rPr>
              <a:t> </a:t>
            </a:r>
            <a:r>
              <a:rPr lang="nl-NL" dirty="0" err="1">
                <a:solidFill>
                  <a:srgbClr val="000000"/>
                </a:solidFill>
              </a:rPr>
              <a:t>nulla</a:t>
            </a:r>
            <a:r>
              <a:rPr lang="nl-NL" dirty="0">
                <a:solidFill>
                  <a:srgbClr val="000000"/>
                </a:solidFill>
              </a:rPr>
              <a:t> </a:t>
            </a:r>
            <a:r>
              <a:rPr lang="nl-NL" dirty="0" err="1">
                <a:solidFill>
                  <a:srgbClr val="000000"/>
                </a:solidFill>
              </a:rPr>
              <a:t>pariatur</a:t>
            </a:r>
            <a:r>
              <a:rPr lang="nl-NL" dirty="0">
                <a:solidFill>
                  <a:srgbClr val="000000"/>
                </a:solidFill>
              </a:rPr>
              <a:t>. </a:t>
            </a:r>
            <a:r>
              <a:rPr lang="nl-NL" dirty="0" err="1">
                <a:solidFill>
                  <a:srgbClr val="000000"/>
                </a:solidFill>
              </a:rPr>
              <a:t>Excepteur</a:t>
            </a:r>
            <a:r>
              <a:rPr lang="nl-NL" dirty="0">
                <a:solidFill>
                  <a:srgbClr val="000000"/>
                </a:solidFill>
              </a:rPr>
              <a:t> sint </a:t>
            </a:r>
            <a:r>
              <a:rPr lang="nl-NL" dirty="0" err="1">
                <a:solidFill>
                  <a:srgbClr val="000000"/>
                </a:solidFill>
              </a:rPr>
              <a:t>occaecat</a:t>
            </a:r>
            <a:r>
              <a:rPr lang="nl-NL" dirty="0">
                <a:solidFill>
                  <a:srgbClr val="000000"/>
                </a:solidFill>
              </a:rPr>
              <a:t> </a:t>
            </a:r>
            <a:r>
              <a:rPr lang="nl-NL" dirty="0" err="1">
                <a:solidFill>
                  <a:srgbClr val="000000"/>
                </a:solidFill>
              </a:rPr>
              <a:t>cupidatat</a:t>
            </a:r>
            <a:r>
              <a:rPr lang="nl-NL" dirty="0">
                <a:solidFill>
                  <a:srgbClr val="000000"/>
                </a:solidFill>
              </a:rPr>
              <a:t> non </a:t>
            </a:r>
            <a:r>
              <a:rPr lang="nl-NL" dirty="0" err="1">
                <a:solidFill>
                  <a:srgbClr val="000000"/>
                </a:solidFill>
              </a:rPr>
              <a:t>proident</a:t>
            </a:r>
            <a:r>
              <a:rPr lang="nl-NL" dirty="0">
                <a:solidFill>
                  <a:srgbClr val="000000"/>
                </a:solidFill>
              </a:rPr>
              <a:t>, </a:t>
            </a:r>
            <a:r>
              <a:rPr lang="nl-NL" dirty="0" err="1">
                <a:solidFill>
                  <a:srgbClr val="000000"/>
                </a:solidFill>
              </a:rPr>
              <a:t>sunt</a:t>
            </a:r>
            <a:r>
              <a:rPr lang="nl-NL" dirty="0">
                <a:solidFill>
                  <a:srgbClr val="000000"/>
                </a:solidFill>
              </a:rPr>
              <a:t> in culpa </a:t>
            </a:r>
            <a:r>
              <a:rPr lang="nl-NL" dirty="0" err="1">
                <a:solidFill>
                  <a:srgbClr val="000000"/>
                </a:solidFill>
              </a:rPr>
              <a:t>qui</a:t>
            </a:r>
            <a:r>
              <a:rPr lang="nl-NL" dirty="0">
                <a:solidFill>
                  <a:srgbClr val="000000"/>
                </a:solidFill>
              </a:rPr>
              <a:t> officia </a:t>
            </a:r>
            <a:r>
              <a:rPr lang="nl-NL" dirty="0" err="1">
                <a:solidFill>
                  <a:srgbClr val="000000"/>
                </a:solidFill>
              </a:rPr>
              <a:t>deserunt</a:t>
            </a:r>
            <a:r>
              <a:rPr lang="nl-NL" dirty="0">
                <a:solidFill>
                  <a:srgbClr val="000000"/>
                </a:solidFill>
              </a:rPr>
              <a:t> </a:t>
            </a:r>
            <a:r>
              <a:rPr lang="nl-NL" dirty="0" err="1">
                <a:solidFill>
                  <a:srgbClr val="000000"/>
                </a:solidFill>
              </a:rPr>
              <a:t>mollit</a:t>
            </a:r>
            <a:r>
              <a:rPr lang="nl-NL" dirty="0">
                <a:solidFill>
                  <a:srgbClr val="000000"/>
                </a:solidFill>
              </a:rPr>
              <a:t> </a:t>
            </a:r>
            <a:r>
              <a:rPr lang="nl-NL" dirty="0" err="1">
                <a:solidFill>
                  <a:srgbClr val="000000"/>
                </a:solidFill>
              </a:rPr>
              <a:t>anim</a:t>
            </a:r>
            <a:r>
              <a:rPr lang="nl-NL" dirty="0">
                <a:solidFill>
                  <a:srgbClr val="000000"/>
                </a:solidFill>
              </a:rPr>
              <a:t> </a:t>
            </a:r>
            <a:r>
              <a:rPr lang="nl-NL" dirty="0" err="1">
                <a:solidFill>
                  <a:srgbClr val="000000"/>
                </a:solidFill>
              </a:rPr>
              <a:t>id</a:t>
            </a:r>
            <a:r>
              <a:rPr lang="nl-NL" dirty="0">
                <a:solidFill>
                  <a:srgbClr val="000000"/>
                </a:solidFill>
              </a:rPr>
              <a:t> </a:t>
            </a:r>
            <a:r>
              <a:rPr lang="nl-NL" dirty="0" err="1">
                <a:solidFill>
                  <a:srgbClr val="000000"/>
                </a:solidFill>
              </a:rPr>
              <a:t>est</a:t>
            </a:r>
            <a:r>
              <a:rPr lang="nl-NL" dirty="0">
                <a:solidFill>
                  <a:srgbClr val="000000"/>
                </a:solidFill>
              </a:rPr>
              <a:t> </a:t>
            </a:r>
            <a:r>
              <a:rPr lang="nl-NL" dirty="0" err="1">
                <a:solidFill>
                  <a:srgbClr val="000000"/>
                </a:solidFill>
              </a:rPr>
              <a:t>laborum</a:t>
            </a:r>
            <a:r>
              <a:rPr lang="nl-NL" dirty="0">
                <a:solidFill>
                  <a:srgbClr val="000000"/>
                </a:solidFill>
              </a:rPr>
              <a:t>.</a:t>
            </a:r>
          </a:p>
          <a:p>
            <a:pPr marL="0" indent="0">
              <a:buNone/>
            </a:pPr>
            <a:endParaRPr lang="nl-NL" dirty="0">
              <a:solidFill>
                <a:srgbClr val="000000"/>
              </a:solidFill>
            </a:endParaRPr>
          </a:p>
        </p:txBody>
      </p:sp>
    </p:spTree>
    <p:extLst>
      <p:ext uri="{BB962C8B-B14F-4D97-AF65-F5344CB8AC3E}">
        <p14:creationId xmlns:p14="http://schemas.microsoft.com/office/powerpoint/2010/main" val="20463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919A4F1-7ABA-D010-57A7-3D3D8A19CBF4}"/>
              </a:ext>
            </a:extLst>
          </p:cNvPr>
          <p:cNvSpPr>
            <a:spLocks noGrp="1"/>
          </p:cNvSpPr>
          <p:nvPr>
            <p:ph sz="half" idx="1"/>
          </p:nvPr>
        </p:nvSpPr>
        <p:spPr/>
        <p:txBody>
          <a:bodyPr/>
          <a:lstStyle/>
          <a:p>
            <a:r>
              <a:rPr lang="nl-NL" sz="1600" b="1" dirty="0">
                <a:solidFill>
                  <a:srgbClr val="E40F7E"/>
                </a:solidFill>
              </a:rPr>
              <a:t>Locatie A (B, C, D) </a:t>
            </a:r>
          </a:p>
          <a:p>
            <a:r>
              <a:rPr lang="nl-NL" dirty="0"/>
              <a:t>Hier is ruimte voor tekst. </a:t>
            </a:r>
          </a:p>
          <a:p>
            <a:r>
              <a:rPr lang="nl-NL" dirty="0"/>
              <a:t>Let op: de tekst loopt niet automatisch door naar het volgende tekstvlak. Dit dient handmatig verdeeld te worden over de velden. </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solidFill>
                <a:srgbClr val="000000"/>
              </a:solidFill>
            </a:endParaRPr>
          </a:p>
          <a:p>
            <a:r>
              <a:rPr lang="nl-NL" sz="1600" b="1" dirty="0">
                <a:solidFill>
                  <a:srgbClr val="E40F7E"/>
                </a:solidFill>
              </a:rPr>
              <a:t>Locatie A (B, C, D) </a:t>
            </a:r>
            <a:endParaRPr lang="nl-NL" sz="1600" b="0" i="0" dirty="0">
              <a:solidFill>
                <a:srgbClr val="000000"/>
              </a:solidFill>
              <a:effectLst/>
            </a:endParaRP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p>
          <a:p>
            <a:r>
              <a:rPr lang="nl-NL" b="0" i="0" dirty="0" err="1">
                <a:solidFill>
                  <a:srgbClr val="000000"/>
                </a:solidFill>
                <a:effectLst/>
              </a:rPr>
              <a:t>Lorem</a:t>
            </a:r>
            <a:r>
              <a:rPr lang="nl-NL" b="0" i="0" dirty="0">
                <a:solidFill>
                  <a:srgbClr val="000000"/>
                </a:solidFill>
                <a:effectLst/>
              </a:rPr>
              <a:t> </a:t>
            </a:r>
            <a:r>
              <a:rPr lang="nl-NL" b="0" i="0" dirty="0" err="1">
                <a:solidFill>
                  <a:srgbClr val="000000"/>
                </a:solidFill>
                <a:effectLst/>
              </a:rPr>
              <a:t>ipsum</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a:t>
            </a:r>
            <a:r>
              <a:rPr lang="nl-NL" b="0" i="0" dirty="0" err="1">
                <a:solidFill>
                  <a:srgbClr val="000000"/>
                </a:solidFill>
                <a:effectLst/>
              </a:rPr>
              <a:t>sit</a:t>
            </a:r>
            <a:r>
              <a:rPr lang="nl-NL" b="0" i="0" dirty="0">
                <a:solidFill>
                  <a:srgbClr val="000000"/>
                </a:solidFill>
                <a:effectLst/>
              </a:rPr>
              <a:t> </a:t>
            </a:r>
            <a:r>
              <a:rPr lang="nl-NL" b="0" i="0" dirty="0" err="1">
                <a:solidFill>
                  <a:srgbClr val="000000"/>
                </a:solidFill>
                <a:effectLst/>
              </a:rPr>
              <a:t>amet</a:t>
            </a:r>
            <a:r>
              <a:rPr lang="nl-NL" b="0" i="0" dirty="0">
                <a:solidFill>
                  <a:srgbClr val="000000"/>
                </a:solidFill>
                <a:effectLst/>
              </a:rPr>
              <a:t>, </a:t>
            </a:r>
            <a:r>
              <a:rPr lang="nl-NL" b="0" i="0" dirty="0" err="1">
                <a:solidFill>
                  <a:srgbClr val="000000"/>
                </a:solidFill>
                <a:effectLst/>
              </a:rPr>
              <a:t>consectetur</a:t>
            </a:r>
            <a:r>
              <a:rPr lang="nl-NL" b="0" i="0" dirty="0">
                <a:solidFill>
                  <a:srgbClr val="000000"/>
                </a:solidFill>
                <a:effectLst/>
              </a:rPr>
              <a:t> </a:t>
            </a:r>
            <a:r>
              <a:rPr lang="nl-NL" b="0" i="0" dirty="0" err="1">
                <a:solidFill>
                  <a:srgbClr val="000000"/>
                </a:solidFill>
                <a:effectLst/>
              </a:rPr>
              <a:t>adipiscing</a:t>
            </a:r>
            <a:r>
              <a:rPr lang="nl-NL" b="0" i="0" dirty="0">
                <a:solidFill>
                  <a:srgbClr val="000000"/>
                </a:solidFill>
                <a:effectLst/>
              </a:rPr>
              <a:t> </a:t>
            </a:r>
            <a:r>
              <a:rPr lang="nl-NL" b="0" i="0" dirty="0" err="1">
                <a:solidFill>
                  <a:srgbClr val="000000"/>
                </a:solidFill>
                <a:effectLst/>
              </a:rPr>
              <a:t>elit</a:t>
            </a:r>
            <a:r>
              <a:rPr lang="nl-NL" b="0" i="0" dirty="0">
                <a:solidFill>
                  <a:srgbClr val="000000"/>
                </a:solidFill>
                <a:effectLst/>
              </a:rPr>
              <a:t>, </a:t>
            </a:r>
            <a:r>
              <a:rPr lang="nl-NL" b="0" i="0" dirty="0" err="1">
                <a:solidFill>
                  <a:srgbClr val="000000"/>
                </a:solidFill>
                <a:effectLst/>
              </a:rPr>
              <a:t>sed</a:t>
            </a:r>
            <a:r>
              <a:rPr lang="nl-NL" b="0" i="0" dirty="0">
                <a:solidFill>
                  <a:srgbClr val="000000"/>
                </a:solidFill>
                <a:effectLst/>
              </a:rPr>
              <a:t> do </a:t>
            </a:r>
            <a:r>
              <a:rPr lang="nl-NL" b="0" i="0" dirty="0" err="1">
                <a:solidFill>
                  <a:srgbClr val="000000"/>
                </a:solidFill>
                <a:effectLst/>
              </a:rPr>
              <a:t>eiusmod</a:t>
            </a:r>
            <a:r>
              <a:rPr lang="nl-NL" b="0" i="0" dirty="0">
                <a:solidFill>
                  <a:srgbClr val="000000"/>
                </a:solidFill>
                <a:effectLst/>
              </a:rPr>
              <a:t> </a:t>
            </a:r>
            <a:r>
              <a:rPr lang="nl-NL" b="0" i="0" dirty="0" err="1">
                <a:solidFill>
                  <a:srgbClr val="000000"/>
                </a:solidFill>
                <a:effectLst/>
              </a:rPr>
              <a:t>tempor</a:t>
            </a:r>
            <a:r>
              <a:rPr lang="nl-NL" b="0" i="0" dirty="0">
                <a:solidFill>
                  <a:srgbClr val="000000"/>
                </a:solidFill>
                <a:effectLst/>
              </a:rPr>
              <a:t> </a:t>
            </a:r>
            <a:r>
              <a:rPr lang="nl-NL" b="0" i="0" dirty="0" err="1">
                <a:solidFill>
                  <a:srgbClr val="000000"/>
                </a:solidFill>
                <a:effectLst/>
              </a:rPr>
              <a:t>incididunt</a:t>
            </a:r>
            <a:r>
              <a:rPr lang="nl-NL" b="0" i="0" dirty="0">
                <a:solidFill>
                  <a:srgbClr val="000000"/>
                </a:solidFill>
                <a:effectLst/>
              </a:rPr>
              <a:t> ut </a:t>
            </a:r>
            <a:r>
              <a:rPr lang="nl-NL" b="0" i="0" dirty="0" err="1">
                <a:solidFill>
                  <a:srgbClr val="000000"/>
                </a:solidFill>
                <a:effectLst/>
              </a:rPr>
              <a:t>labore</a:t>
            </a:r>
            <a:r>
              <a:rPr lang="nl-NL" b="0" i="0" dirty="0">
                <a:solidFill>
                  <a:srgbClr val="000000"/>
                </a:solidFill>
                <a:effectLst/>
              </a:rPr>
              <a:t> et </a:t>
            </a:r>
            <a:r>
              <a:rPr lang="nl-NL" b="0" i="0" dirty="0" err="1">
                <a:solidFill>
                  <a:srgbClr val="000000"/>
                </a:solidFill>
                <a:effectLst/>
              </a:rPr>
              <a:t>dolore</a:t>
            </a:r>
            <a:r>
              <a:rPr lang="nl-NL" b="0" i="0" dirty="0">
                <a:solidFill>
                  <a:srgbClr val="000000"/>
                </a:solidFill>
                <a:effectLst/>
              </a:rPr>
              <a:t> magna </a:t>
            </a:r>
            <a:r>
              <a:rPr lang="nl-NL" b="0" i="0" dirty="0" err="1">
                <a:solidFill>
                  <a:srgbClr val="000000"/>
                </a:solidFill>
                <a:effectLst/>
              </a:rPr>
              <a:t>aliqua</a:t>
            </a:r>
            <a:r>
              <a:rPr lang="nl-NL" b="0" i="0" dirty="0">
                <a:solidFill>
                  <a:srgbClr val="000000"/>
                </a:solidFill>
                <a:effectLst/>
              </a:rPr>
              <a:t>. Ut </a:t>
            </a:r>
            <a:r>
              <a:rPr lang="nl-NL" b="0" i="0" dirty="0" err="1">
                <a:solidFill>
                  <a:srgbClr val="000000"/>
                </a:solidFill>
                <a:effectLst/>
              </a:rPr>
              <a:t>enim</a:t>
            </a:r>
            <a:r>
              <a:rPr lang="nl-NL" b="0" i="0" dirty="0">
                <a:solidFill>
                  <a:srgbClr val="000000"/>
                </a:solidFill>
                <a:effectLst/>
              </a:rPr>
              <a:t> ad </a:t>
            </a:r>
            <a:r>
              <a:rPr lang="nl-NL" b="0" i="0" dirty="0" err="1">
                <a:solidFill>
                  <a:srgbClr val="000000"/>
                </a:solidFill>
                <a:effectLst/>
              </a:rPr>
              <a:t>minim</a:t>
            </a:r>
            <a:r>
              <a:rPr lang="nl-NL" b="0" i="0" dirty="0">
                <a:solidFill>
                  <a:srgbClr val="000000"/>
                </a:solidFill>
                <a:effectLst/>
              </a:rPr>
              <a:t> </a:t>
            </a:r>
            <a:r>
              <a:rPr lang="nl-NL" b="0" i="0" dirty="0" err="1">
                <a:solidFill>
                  <a:srgbClr val="000000"/>
                </a:solidFill>
                <a:effectLst/>
              </a:rPr>
              <a:t>veniam</a:t>
            </a:r>
            <a:r>
              <a:rPr lang="nl-NL" b="0" i="0" dirty="0">
                <a:solidFill>
                  <a:srgbClr val="000000"/>
                </a:solidFill>
                <a:effectLst/>
              </a:rPr>
              <a:t>, </a:t>
            </a:r>
            <a:r>
              <a:rPr lang="nl-NL" b="0" i="0" dirty="0" err="1">
                <a:solidFill>
                  <a:srgbClr val="000000"/>
                </a:solidFill>
                <a:effectLst/>
              </a:rPr>
              <a:t>quis</a:t>
            </a:r>
            <a:r>
              <a:rPr lang="nl-NL" b="0" i="0" dirty="0">
                <a:solidFill>
                  <a:srgbClr val="000000"/>
                </a:solidFill>
                <a:effectLst/>
              </a:rPr>
              <a:t> </a:t>
            </a:r>
            <a:r>
              <a:rPr lang="nl-NL" b="0" i="0" dirty="0" err="1">
                <a:solidFill>
                  <a:srgbClr val="000000"/>
                </a:solidFill>
                <a:effectLst/>
              </a:rPr>
              <a:t>nostrud</a:t>
            </a:r>
            <a:r>
              <a:rPr lang="nl-NL" b="0" i="0" dirty="0">
                <a:solidFill>
                  <a:srgbClr val="000000"/>
                </a:solidFill>
                <a:effectLst/>
              </a:rPr>
              <a:t> </a:t>
            </a:r>
            <a:r>
              <a:rPr lang="nl-NL" b="0" i="0" dirty="0" err="1">
                <a:solidFill>
                  <a:srgbClr val="000000"/>
                </a:solidFill>
                <a:effectLst/>
              </a:rPr>
              <a:t>exercitation</a:t>
            </a:r>
            <a:r>
              <a:rPr lang="nl-NL" b="0" i="0" dirty="0">
                <a:solidFill>
                  <a:srgbClr val="000000"/>
                </a:solidFill>
                <a:effectLst/>
              </a:rPr>
              <a:t> </a:t>
            </a:r>
            <a:r>
              <a:rPr lang="nl-NL" b="0" i="0" dirty="0" err="1">
                <a:solidFill>
                  <a:srgbClr val="000000"/>
                </a:solidFill>
                <a:effectLst/>
              </a:rPr>
              <a:t>ullamco</a:t>
            </a:r>
            <a:r>
              <a:rPr lang="nl-NL" b="0" i="0" dirty="0">
                <a:solidFill>
                  <a:srgbClr val="000000"/>
                </a:solidFill>
                <a:effectLst/>
              </a:rPr>
              <a:t> </a:t>
            </a:r>
            <a:r>
              <a:rPr lang="nl-NL" b="0" i="0" dirty="0" err="1">
                <a:solidFill>
                  <a:srgbClr val="000000"/>
                </a:solidFill>
                <a:effectLst/>
              </a:rPr>
              <a:t>laboris</a:t>
            </a:r>
            <a:r>
              <a:rPr lang="nl-NL" b="0" i="0" dirty="0">
                <a:solidFill>
                  <a:srgbClr val="000000"/>
                </a:solidFill>
                <a:effectLst/>
              </a:rPr>
              <a:t> </a:t>
            </a:r>
            <a:r>
              <a:rPr lang="nl-NL" b="0" i="0" dirty="0" err="1">
                <a:solidFill>
                  <a:srgbClr val="000000"/>
                </a:solidFill>
                <a:effectLst/>
              </a:rPr>
              <a:t>nisi</a:t>
            </a:r>
            <a:r>
              <a:rPr lang="nl-NL" b="0" i="0" dirty="0">
                <a:solidFill>
                  <a:srgbClr val="000000"/>
                </a:solidFill>
                <a:effectLst/>
              </a:rPr>
              <a:t> ut </a:t>
            </a:r>
            <a:r>
              <a:rPr lang="nl-NL" b="0" i="0" dirty="0" err="1">
                <a:solidFill>
                  <a:srgbClr val="000000"/>
                </a:solidFill>
                <a:effectLst/>
              </a:rPr>
              <a:t>aliquip</a:t>
            </a:r>
            <a:r>
              <a:rPr lang="nl-NL" b="0" i="0" dirty="0">
                <a:solidFill>
                  <a:srgbClr val="000000"/>
                </a:solidFill>
                <a:effectLst/>
              </a:rPr>
              <a:t> ex </a:t>
            </a:r>
            <a:r>
              <a:rPr lang="nl-NL" b="0" i="0" dirty="0" err="1">
                <a:solidFill>
                  <a:srgbClr val="000000"/>
                </a:solidFill>
                <a:effectLst/>
              </a:rPr>
              <a:t>ea</a:t>
            </a:r>
            <a:r>
              <a:rPr lang="nl-NL" b="0" i="0" dirty="0">
                <a:solidFill>
                  <a:srgbClr val="000000"/>
                </a:solidFill>
                <a:effectLst/>
              </a:rPr>
              <a:t> commodo </a:t>
            </a:r>
            <a:r>
              <a:rPr lang="nl-NL" b="0" i="0" dirty="0" err="1">
                <a:solidFill>
                  <a:srgbClr val="000000"/>
                </a:solidFill>
                <a:effectLst/>
              </a:rPr>
              <a:t>consequat</a:t>
            </a:r>
            <a:r>
              <a:rPr lang="nl-NL" b="0" i="0" dirty="0">
                <a:solidFill>
                  <a:srgbClr val="000000"/>
                </a:solidFill>
                <a:effectLst/>
              </a:rPr>
              <a:t>. Duis </a:t>
            </a:r>
            <a:r>
              <a:rPr lang="nl-NL" b="0" i="0" dirty="0" err="1">
                <a:solidFill>
                  <a:srgbClr val="000000"/>
                </a:solidFill>
                <a:effectLst/>
              </a:rPr>
              <a:t>aute</a:t>
            </a:r>
            <a:r>
              <a:rPr lang="nl-NL" b="0" i="0" dirty="0">
                <a:solidFill>
                  <a:srgbClr val="000000"/>
                </a:solidFill>
                <a:effectLst/>
              </a:rPr>
              <a:t> </a:t>
            </a:r>
            <a:r>
              <a:rPr lang="nl-NL" b="0" i="0" dirty="0" err="1">
                <a:solidFill>
                  <a:srgbClr val="000000"/>
                </a:solidFill>
                <a:effectLst/>
              </a:rPr>
              <a:t>irure</a:t>
            </a:r>
            <a:r>
              <a:rPr lang="nl-NL" b="0" i="0" dirty="0">
                <a:solidFill>
                  <a:srgbClr val="000000"/>
                </a:solidFill>
                <a:effectLst/>
              </a:rPr>
              <a:t> </a:t>
            </a:r>
            <a:r>
              <a:rPr lang="nl-NL" b="0" i="0" dirty="0" err="1">
                <a:solidFill>
                  <a:srgbClr val="000000"/>
                </a:solidFill>
                <a:effectLst/>
              </a:rPr>
              <a:t>dolor</a:t>
            </a:r>
            <a:r>
              <a:rPr lang="nl-NL" b="0" i="0" dirty="0">
                <a:solidFill>
                  <a:srgbClr val="000000"/>
                </a:solidFill>
                <a:effectLst/>
              </a:rPr>
              <a:t> in </a:t>
            </a:r>
            <a:r>
              <a:rPr lang="nl-NL" b="0" i="0" dirty="0" err="1">
                <a:solidFill>
                  <a:srgbClr val="000000"/>
                </a:solidFill>
                <a:effectLst/>
              </a:rPr>
              <a:t>reprehenderit</a:t>
            </a:r>
            <a:r>
              <a:rPr lang="nl-NL" b="0" i="0" dirty="0">
                <a:solidFill>
                  <a:srgbClr val="000000"/>
                </a:solidFill>
                <a:effectLst/>
              </a:rPr>
              <a:t> in </a:t>
            </a:r>
            <a:r>
              <a:rPr lang="nl-NL" b="0" i="0" dirty="0" err="1">
                <a:solidFill>
                  <a:srgbClr val="000000"/>
                </a:solidFill>
                <a:effectLst/>
              </a:rPr>
              <a:t>voluptate</a:t>
            </a:r>
            <a:r>
              <a:rPr lang="nl-NL" b="0" i="0" dirty="0">
                <a:solidFill>
                  <a:srgbClr val="000000"/>
                </a:solidFill>
                <a:effectLst/>
              </a:rPr>
              <a:t> </a:t>
            </a:r>
            <a:r>
              <a:rPr lang="nl-NL" b="0" i="0" dirty="0" err="1">
                <a:solidFill>
                  <a:srgbClr val="000000"/>
                </a:solidFill>
                <a:effectLst/>
              </a:rPr>
              <a:t>velit</a:t>
            </a:r>
            <a:r>
              <a:rPr lang="nl-NL" b="0" i="0" dirty="0">
                <a:solidFill>
                  <a:srgbClr val="000000"/>
                </a:solidFill>
                <a:effectLst/>
              </a:rPr>
              <a:t> </a:t>
            </a:r>
            <a:r>
              <a:rPr lang="nl-NL" b="0" i="0" dirty="0" err="1">
                <a:solidFill>
                  <a:srgbClr val="000000"/>
                </a:solidFill>
                <a:effectLst/>
              </a:rPr>
              <a:t>esse</a:t>
            </a:r>
            <a:r>
              <a:rPr lang="nl-NL" b="0" i="0" dirty="0">
                <a:solidFill>
                  <a:srgbClr val="000000"/>
                </a:solidFill>
                <a:effectLst/>
              </a:rPr>
              <a:t> </a:t>
            </a:r>
            <a:r>
              <a:rPr lang="nl-NL" b="0" i="0" dirty="0" err="1">
                <a:solidFill>
                  <a:srgbClr val="000000"/>
                </a:solidFill>
                <a:effectLst/>
              </a:rPr>
              <a:t>cillum</a:t>
            </a:r>
            <a:r>
              <a:rPr lang="nl-NL" b="0" i="0" dirty="0">
                <a:solidFill>
                  <a:srgbClr val="000000"/>
                </a:solidFill>
                <a:effectLst/>
              </a:rPr>
              <a:t> </a:t>
            </a:r>
            <a:r>
              <a:rPr lang="nl-NL" b="0" i="0" dirty="0" err="1">
                <a:solidFill>
                  <a:srgbClr val="000000"/>
                </a:solidFill>
                <a:effectLst/>
              </a:rPr>
              <a:t>dolore</a:t>
            </a:r>
            <a:r>
              <a:rPr lang="nl-NL" b="0" i="0" dirty="0">
                <a:solidFill>
                  <a:srgbClr val="000000"/>
                </a:solidFill>
                <a:effectLst/>
              </a:rPr>
              <a:t> </a:t>
            </a:r>
            <a:r>
              <a:rPr lang="nl-NL" b="0" i="0" dirty="0" err="1">
                <a:solidFill>
                  <a:srgbClr val="000000"/>
                </a:solidFill>
                <a:effectLst/>
              </a:rPr>
              <a:t>eu</a:t>
            </a:r>
            <a:r>
              <a:rPr lang="nl-NL" b="0" i="0" dirty="0">
                <a:solidFill>
                  <a:srgbClr val="000000"/>
                </a:solidFill>
                <a:effectLst/>
              </a:rPr>
              <a:t> </a:t>
            </a:r>
            <a:r>
              <a:rPr lang="nl-NL" b="0" i="0" dirty="0" err="1">
                <a:solidFill>
                  <a:srgbClr val="000000"/>
                </a:solidFill>
                <a:effectLst/>
              </a:rPr>
              <a:t>fugiat</a:t>
            </a:r>
            <a:r>
              <a:rPr lang="nl-NL" b="0" i="0" dirty="0">
                <a:solidFill>
                  <a:srgbClr val="000000"/>
                </a:solidFill>
                <a:effectLst/>
              </a:rPr>
              <a:t> </a:t>
            </a:r>
            <a:r>
              <a:rPr lang="nl-NL" b="0" i="0" dirty="0" err="1">
                <a:solidFill>
                  <a:srgbClr val="000000"/>
                </a:solidFill>
                <a:effectLst/>
              </a:rPr>
              <a:t>nulla</a:t>
            </a:r>
            <a:r>
              <a:rPr lang="nl-NL" b="0" i="0" dirty="0">
                <a:solidFill>
                  <a:srgbClr val="000000"/>
                </a:solidFill>
                <a:effectLst/>
              </a:rPr>
              <a:t> </a:t>
            </a:r>
            <a:r>
              <a:rPr lang="nl-NL" b="0" i="0" dirty="0" err="1">
                <a:solidFill>
                  <a:srgbClr val="000000"/>
                </a:solidFill>
                <a:effectLst/>
              </a:rPr>
              <a:t>pariatur</a:t>
            </a:r>
            <a:r>
              <a:rPr lang="nl-NL" b="0" i="0" dirty="0">
                <a:solidFill>
                  <a:srgbClr val="000000"/>
                </a:solidFill>
                <a:effectLst/>
              </a:rPr>
              <a:t>. </a:t>
            </a:r>
            <a:r>
              <a:rPr lang="nl-NL" b="0" i="0" dirty="0" err="1">
                <a:solidFill>
                  <a:srgbClr val="000000"/>
                </a:solidFill>
                <a:effectLst/>
              </a:rPr>
              <a:t>Excepteur</a:t>
            </a:r>
            <a:r>
              <a:rPr lang="nl-NL" b="0" i="0" dirty="0">
                <a:solidFill>
                  <a:srgbClr val="000000"/>
                </a:solidFill>
                <a:effectLst/>
              </a:rPr>
              <a:t> sint </a:t>
            </a:r>
            <a:r>
              <a:rPr lang="nl-NL" b="0" i="0" dirty="0" err="1">
                <a:solidFill>
                  <a:srgbClr val="000000"/>
                </a:solidFill>
                <a:effectLst/>
              </a:rPr>
              <a:t>occaecat</a:t>
            </a:r>
            <a:r>
              <a:rPr lang="nl-NL" b="0" i="0" dirty="0">
                <a:solidFill>
                  <a:srgbClr val="000000"/>
                </a:solidFill>
                <a:effectLst/>
              </a:rPr>
              <a:t> </a:t>
            </a:r>
            <a:r>
              <a:rPr lang="nl-NL" b="0" i="0" dirty="0" err="1">
                <a:solidFill>
                  <a:srgbClr val="000000"/>
                </a:solidFill>
                <a:effectLst/>
              </a:rPr>
              <a:t>cupidatat</a:t>
            </a:r>
            <a:r>
              <a:rPr lang="nl-NL" b="0" i="0" dirty="0">
                <a:solidFill>
                  <a:srgbClr val="000000"/>
                </a:solidFill>
                <a:effectLst/>
              </a:rPr>
              <a:t> non </a:t>
            </a:r>
            <a:r>
              <a:rPr lang="nl-NL" b="0" i="0" dirty="0" err="1">
                <a:solidFill>
                  <a:srgbClr val="000000"/>
                </a:solidFill>
                <a:effectLst/>
              </a:rPr>
              <a:t>proident</a:t>
            </a:r>
            <a:r>
              <a:rPr lang="nl-NL" b="0" i="0" dirty="0">
                <a:solidFill>
                  <a:srgbClr val="000000"/>
                </a:solidFill>
                <a:effectLst/>
              </a:rPr>
              <a:t>, </a:t>
            </a:r>
            <a:r>
              <a:rPr lang="nl-NL" b="0" i="0" dirty="0" err="1">
                <a:solidFill>
                  <a:srgbClr val="000000"/>
                </a:solidFill>
                <a:effectLst/>
              </a:rPr>
              <a:t>sunt</a:t>
            </a:r>
            <a:r>
              <a:rPr lang="nl-NL" b="0" i="0" dirty="0">
                <a:solidFill>
                  <a:srgbClr val="000000"/>
                </a:solidFill>
                <a:effectLst/>
              </a:rPr>
              <a:t> in culpa </a:t>
            </a:r>
            <a:r>
              <a:rPr lang="nl-NL" b="0" i="0" dirty="0" err="1">
                <a:solidFill>
                  <a:srgbClr val="000000"/>
                </a:solidFill>
                <a:effectLst/>
              </a:rPr>
              <a:t>qui</a:t>
            </a:r>
            <a:r>
              <a:rPr lang="nl-NL" b="0" i="0" dirty="0">
                <a:solidFill>
                  <a:srgbClr val="000000"/>
                </a:solidFill>
                <a:effectLst/>
              </a:rPr>
              <a:t> officia </a:t>
            </a:r>
            <a:r>
              <a:rPr lang="nl-NL" b="0" i="0" dirty="0" err="1">
                <a:solidFill>
                  <a:srgbClr val="000000"/>
                </a:solidFill>
                <a:effectLst/>
              </a:rPr>
              <a:t>deserunt</a:t>
            </a:r>
            <a:r>
              <a:rPr lang="nl-NL" b="0" i="0" dirty="0">
                <a:solidFill>
                  <a:srgbClr val="000000"/>
                </a:solidFill>
                <a:effectLst/>
              </a:rPr>
              <a:t> </a:t>
            </a:r>
            <a:r>
              <a:rPr lang="nl-NL" b="0" i="0" dirty="0" err="1">
                <a:solidFill>
                  <a:srgbClr val="000000"/>
                </a:solidFill>
                <a:effectLst/>
              </a:rPr>
              <a:t>mollit</a:t>
            </a:r>
            <a:r>
              <a:rPr lang="nl-NL" b="0" i="0" dirty="0">
                <a:solidFill>
                  <a:srgbClr val="000000"/>
                </a:solidFill>
                <a:effectLst/>
              </a:rPr>
              <a:t> </a:t>
            </a:r>
            <a:r>
              <a:rPr lang="nl-NL" b="0" i="0" dirty="0" err="1">
                <a:solidFill>
                  <a:srgbClr val="000000"/>
                </a:solidFill>
                <a:effectLst/>
              </a:rPr>
              <a:t>anim</a:t>
            </a:r>
            <a:r>
              <a:rPr lang="nl-NL" b="0" i="0" dirty="0">
                <a:solidFill>
                  <a:srgbClr val="000000"/>
                </a:solidFill>
                <a:effectLst/>
              </a:rPr>
              <a:t> </a:t>
            </a:r>
            <a:r>
              <a:rPr lang="nl-NL" b="0" i="0" dirty="0" err="1">
                <a:solidFill>
                  <a:srgbClr val="000000"/>
                </a:solidFill>
                <a:effectLst/>
              </a:rPr>
              <a:t>id</a:t>
            </a:r>
            <a:r>
              <a:rPr lang="nl-NL" b="0" i="0" dirty="0">
                <a:solidFill>
                  <a:srgbClr val="000000"/>
                </a:solidFill>
                <a:effectLst/>
              </a:rPr>
              <a:t> </a:t>
            </a:r>
            <a:r>
              <a:rPr lang="nl-NL" b="0" i="0" dirty="0" err="1">
                <a:solidFill>
                  <a:srgbClr val="000000"/>
                </a:solidFill>
                <a:effectLst/>
              </a:rPr>
              <a:t>est</a:t>
            </a:r>
            <a:r>
              <a:rPr lang="nl-NL" b="0" i="0" dirty="0">
                <a:solidFill>
                  <a:srgbClr val="000000"/>
                </a:solidFill>
                <a:effectLst/>
              </a:rPr>
              <a:t> </a:t>
            </a:r>
            <a:r>
              <a:rPr lang="nl-NL" b="0" i="0" dirty="0" err="1">
                <a:solidFill>
                  <a:srgbClr val="000000"/>
                </a:solidFill>
                <a:effectLst/>
              </a:rPr>
              <a:t>laborum</a:t>
            </a:r>
            <a:r>
              <a:rPr lang="nl-NL" b="0" i="0" dirty="0">
                <a:solidFill>
                  <a:srgbClr val="000000"/>
                </a:solidFill>
                <a:effectLst/>
              </a:rPr>
              <a:t>.</a:t>
            </a:r>
            <a:endParaRPr lang="nl-NL" dirty="0"/>
          </a:p>
          <a:p>
            <a:endParaRPr lang="nl-NL" dirty="0"/>
          </a:p>
        </p:txBody>
      </p:sp>
      <p:sp>
        <p:nvSpPr>
          <p:cNvPr id="4" name="Tijdelijke aanduiding voor inhoud 3">
            <a:extLst>
              <a:ext uri="{FF2B5EF4-FFF2-40B4-BE49-F238E27FC236}">
                <a16:creationId xmlns:a16="http://schemas.microsoft.com/office/drawing/2014/main" id="{3723F89F-B238-7193-4314-F5E7C0F75CC3}"/>
              </a:ext>
            </a:extLst>
          </p:cNvPr>
          <p:cNvSpPr>
            <a:spLocks noGrp="1"/>
          </p:cNvSpPr>
          <p:nvPr>
            <p:ph sz="half" idx="11"/>
          </p:nvPr>
        </p:nvSpPr>
        <p:spPr/>
        <p:txBody>
          <a:bodyPr/>
          <a:lstStyle/>
          <a:p>
            <a:r>
              <a:rPr lang="nl-NL" sz="1600" b="1" dirty="0">
                <a:solidFill>
                  <a:srgbClr val="E40F7E"/>
                </a:solidFill>
              </a:rPr>
              <a:t>Locatie A (B, C, D)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Hier is ruimte voor (doorlopende) tekst.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Let op: de tekst loopt niet automatisch door naar het volgende tekstvlak. Dit dient handmatig verdeeld te worden over de velden. </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a:defRPr/>
            </a:pPr>
            <a:r>
              <a:rPr lang="nl-NL" sz="1600" b="1" dirty="0">
                <a:solidFill>
                  <a:srgbClr val="E40F7E"/>
                </a:solidFill>
              </a:rPr>
              <a:t>Locatie A (B, C, D) </a:t>
            </a:r>
            <a:endParaRPr kumimoji="0" lang="nl-NL"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Lorem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ipsum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amet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consectetur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adipiscing</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sed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eiusmod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tempor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incididunt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magna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ad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minim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veniam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nostrud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exercitation</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ullamco</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laboris</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nisi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ut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aliquip</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ex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commodo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consequat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Duis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aute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irure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reprehenderit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voluptate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velit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esse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cillum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dolore</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eu</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fugiat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nulla</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pariatur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Excepteur</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sint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occaecat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cupidatat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non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proident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sunt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in culpa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qui</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officia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deserunt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mollit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anim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id</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est</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t>
            </a:r>
            <a:r>
              <a:rPr kumimoji="0" lang="nl-NL" sz="9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laborum</a:t>
            </a:r>
            <a:r>
              <a:rPr kumimoji="0" lang="nl-NL"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nl-NL"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endParaRPr lang="nl-NL" dirty="0"/>
          </a:p>
        </p:txBody>
      </p:sp>
      <p:sp>
        <p:nvSpPr>
          <p:cNvPr id="7" name="Tijdelijke aanduiding voor inhoud 2">
            <a:extLst>
              <a:ext uri="{FF2B5EF4-FFF2-40B4-BE49-F238E27FC236}">
                <a16:creationId xmlns:a16="http://schemas.microsoft.com/office/drawing/2014/main" id="{515E77B0-2F7D-D066-FB8B-95CB3B1F260E}"/>
              </a:ext>
            </a:extLst>
          </p:cNvPr>
          <p:cNvSpPr txBox="1">
            <a:spLocks/>
          </p:cNvSpPr>
          <p:nvPr/>
        </p:nvSpPr>
        <p:spPr>
          <a:xfrm>
            <a:off x="7181709" y="1875579"/>
            <a:ext cx="3001817" cy="2567882"/>
          </a:xfrm>
          <a:prstGeom prst="rect">
            <a:avLst/>
          </a:prstGeom>
          <a:ln w="50800">
            <a:gradFill>
              <a:gsLst>
                <a:gs pos="100000">
                  <a:srgbClr val="52AD32"/>
                </a:gs>
                <a:gs pos="100000">
                  <a:schemeClr val="accent1">
                    <a:lumMod val="30000"/>
                    <a:lumOff val="70000"/>
                  </a:schemeClr>
                </a:gs>
              </a:gsLst>
              <a:lin ang="5400000" scaled="1"/>
            </a:gradFill>
          </a:ln>
        </p:spPr>
        <p:txBody>
          <a:bodyPr wrap="square">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900" kern="1200">
                <a:solidFill>
                  <a:schemeClr val="tx1"/>
                </a:solidFill>
                <a:latin typeface="Roboto" panose="02000000000000000000" pitchFamily="2" charset="0"/>
                <a:ea typeface="Roboto" panose="02000000000000000000" pitchFamily="2" charset="0"/>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nl-NL" sz="2300" b="1" dirty="0">
                <a:solidFill>
                  <a:srgbClr val="52AD32"/>
                </a:solidFill>
                <a:latin typeface="Podkova" pitchFamily="2" charset="0"/>
              </a:rPr>
              <a:t>Reisschema</a:t>
            </a:r>
          </a:p>
          <a:p>
            <a:pPr marL="0" indent="0">
              <a:buNone/>
            </a:pPr>
            <a:r>
              <a:rPr lang="nl-NL" sz="1600" b="1" dirty="0">
                <a:solidFill>
                  <a:srgbClr val="E40F7E"/>
                </a:solidFill>
              </a:rPr>
              <a:t>Locatie X</a:t>
            </a:r>
          </a:p>
          <a:p>
            <a:pPr marL="0" indent="0">
              <a:buNone/>
            </a:pPr>
            <a:r>
              <a:rPr lang="nl-NL" dirty="0"/>
              <a:t>Hier is ruimte voor tekst en evt. afbeelding. </a:t>
            </a:r>
          </a:p>
          <a:p>
            <a:pPr marL="0" indent="0">
              <a:buNone/>
            </a:pPr>
            <a:r>
              <a:rPr lang="nl-NL" dirty="0">
                <a:solidFill>
                  <a:srgbClr val="000000"/>
                </a:solidFill>
              </a:rPr>
              <a:t>Lore </a:t>
            </a:r>
            <a:r>
              <a:rPr lang="nl-NL" dirty="0" err="1">
                <a:solidFill>
                  <a:srgbClr val="000000"/>
                </a:solidFill>
              </a:rPr>
              <a:t>ipsum</a:t>
            </a:r>
            <a:r>
              <a:rPr lang="nl-NL" dirty="0">
                <a:solidFill>
                  <a:srgbClr val="000000"/>
                </a:solidFill>
              </a:rPr>
              <a:t> </a:t>
            </a:r>
            <a:r>
              <a:rPr lang="nl-NL" dirty="0" err="1">
                <a:solidFill>
                  <a:srgbClr val="000000"/>
                </a:solidFill>
              </a:rPr>
              <a:t>dolor</a:t>
            </a:r>
            <a:r>
              <a:rPr lang="nl-NL" dirty="0">
                <a:solidFill>
                  <a:srgbClr val="000000"/>
                </a:solidFill>
              </a:rPr>
              <a:t> </a:t>
            </a:r>
            <a:r>
              <a:rPr lang="nl-NL" dirty="0" err="1">
                <a:solidFill>
                  <a:srgbClr val="000000"/>
                </a:solidFill>
              </a:rPr>
              <a:t>sit</a:t>
            </a:r>
            <a:r>
              <a:rPr lang="nl-NL" dirty="0">
                <a:solidFill>
                  <a:srgbClr val="000000"/>
                </a:solidFill>
              </a:rPr>
              <a:t> </a:t>
            </a:r>
            <a:r>
              <a:rPr lang="nl-NL" dirty="0" err="1">
                <a:solidFill>
                  <a:srgbClr val="000000"/>
                </a:solidFill>
              </a:rPr>
              <a:t>amet</a:t>
            </a:r>
            <a:r>
              <a:rPr lang="nl-NL" dirty="0">
                <a:solidFill>
                  <a:srgbClr val="000000"/>
                </a:solidFill>
              </a:rPr>
              <a:t>, </a:t>
            </a:r>
            <a:r>
              <a:rPr lang="nl-NL" dirty="0" err="1">
                <a:solidFill>
                  <a:srgbClr val="000000"/>
                </a:solidFill>
              </a:rPr>
              <a:t>consectetur</a:t>
            </a:r>
            <a:r>
              <a:rPr lang="nl-NL" dirty="0">
                <a:solidFill>
                  <a:srgbClr val="000000"/>
                </a:solidFill>
              </a:rPr>
              <a:t> </a:t>
            </a:r>
            <a:r>
              <a:rPr lang="nl-NL" dirty="0" err="1">
                <a:solidFill>
                  <a:srgbClr val="000000"/>
                </a:solidFill>
              </a:rPr>
              <a:t>adipiscing</a:t>
            </a:r>
            <a:r>
              <a:rPr lang="nl-NL" dirty="0">
                <a:solidFill>
                  <a:srgbClr val="000000"/>
                </a:solidFill>
              </a:rPr>
              <a:t> </a:t>
            </a:r>
            <a:r>
              <a:rPr lang="nl-NL" dirty="0" err="1">
                <a:solidFill>
                  <a:srgbClr val="000000"/>
                </a:solidFill>
              </a:rPr>
              <a:t>elit</a:t>
            </a:r>
            <a:r>
              <a:rPr lang="nl-NL" dirty="0">
                <a:solidFill>
                  <a:srgbClr val="000000"/>
                </a:solidFill>
              </a:rPr>
              <a:t>, </a:t>
            </a:r>
            <a:r>
              <a:rPr lang="nl-NL" dirty="0" err="1">
                <a:solidFill>
                  <a:srgbClr val="000000"/>
                </a:solidFill>
              </a:rPr>
              <a:t>sed</a:t>
            </a:r>
            <a:r>
              <a:rPr lang="nl-NL" dirty="0">
                <a:solidFill>
                  <a:srgbClr val="000000"/>
                </a:solidFill>
              </a:rPr>
              <a:t> do </a:t>
            </a:r>
            <a:r>
              <a:rPr lang="nl-NL" dirty="0" err="1">
                <a:solidFill>
                  <a:srgbClr val="000000"/>
                </a:solidFill>
              </a:rPr>
              <a:t>eiusmod</a:t>
            </a:r>
            <a:r>
              <a:rPr lang="nl-NL" dirty="0">
                <a:solidFill>
                  <a:srgbClr val="000000"/>
                </a:solidFill>
              </a:rPr>
              <a:t> </a:t>
            </a:r>
            <a:r>
              <a:rPr lang="nl-NL" dirty="0" err="1">
                <a:solidFill>
                  <a:srgbClr val="000000"/>
                </a:solidFill>
              </a:rPr>
              <a:t>tempor</a:t>
            </a:r>
            <a:r>
              <a:rPr lang="nl-NL" dirty="0">
                <a:solidFill>
                  <a:srgbClr val="000000"/>
                </a:solidFill>
              </a:rPr>
              <a:t> </a:t>
            </a:r>
            <a:r>
              <a:rPr lang="nl-NL" dirty="0" err="1">
                <a:solidFill>
                  <a:srgbClr val="000000"/>
                </a:solidFill>
              </a:rPr>
              <a:t>incididunt</a:t>
            </a:r>
            <a:r>
              <a:rPr lang="nl-NL" dirty="0">
                <a:solidFill>
                  <a:srgbClr val="000000"/>
                </a:solidFill>
              </a:rPr>
              <a:t> ut </a:t>
            </a:r>
            <a:r>
              <a:rPr lang="nl-NL" dirty="0" err="1">
                <a:solidFill>
                  <a:srgbClr val="000000"/>
                </a:solidFill>
              </a:rPr>
              <a:t>labore</a:t>
            </a:r>
            <a:r>
              <a:rPr lang="nl-NL" dirty="0">
                <a:solidFill>
                  <a:srgbClr val="000000"/>
                </a:solidFill>
              </a:rPr>
              <a:t> et </a:t>
            </a:r>
            <a:r>
              <a:rPr lang="nl-NL" dirty="0" err="1">
                <a:solidFill>
                  <a:srgbClr val="000000"/>
                </a:solidFill>
              </a:rPr>
              <a:t>dolore</a:t>
            </a:r>
            <a:r>
              <a:rPr lang="nl-NL" dirty="0">
                <a:solidFill>
                  <a:srgbClr val="000000"/>
                </a:solidFill>
              </a:rPr>
              <a:t> magna </a:t>
            </a:r>
            <a:r>
              <a:rPr lang="nl-NL" dirty="0" err="1">
                <a:solidFill>
                  <a:srgbClr val="000000"/>
                </a:solidFill>
              </a:rPr>
              <a:t>aliqua</a:t>
            </a:r>
            <a:r>
              <a:rPr lang="nl-NL" dirty="0">
                <a:solidFill>
                  <a:srgbClr val="000000"/>
                </a:solidFill>
              </a:rPr>
              <a:t>. Ut </a:t>
            </a:r>
            <a:r>
              <a:rPr lang="nl-NL" dirty="0" err="1">
                <a:solidFill>
                  <a:srgbClr val="000000"/>
                </a:solidFill>
              </a:rPr>
              <a:t>enim</a:t>
            </a:r>
            <a:r>
              <a:rPr lang="nl-NL" dirty="0">
                <a:solidFill>
                  <a:srgbClr val="000000"/>
                </a:solidFill>
              </a:rPr>
              <a:t> ad </a:t>
            </a:r>
            <a:r>
              <a:rPr lang="nl-NL" dirty="0" err="1">
                <a:solidFill>
                  <a:srgbClr val="000000"/>
                </a:solidFill>
              </a:rPr>
              <a:t>minim</a:t>
            </a:r>
            <a:r>
              <a:rPr lang="nl-NL" dirty="0">
                <a:solidFill>
                  <a:srgbClr val="000000"/>
                </a:solidFill>
              </a:rPr>
              <a:t> </a:t>
            </a:r>
            <a:r>
              <a:rPr lang="nl-NL" dirty="0" err="1">
                <a:solidFill>
                  <a:srgbClr val="000000"/>
                </a:solidFill>
              </a:rPr>
              <a:t>veniam</a:t>
            </a:r>
            <a:r>
              <a:rPr lang="nl-NL" dirty="0">
                <a:solidFill>
                  <a:srgbClr val="000000"/>
                </a:solidFill>
              </a:rPr>
              <a:t>, </a:t>
            </a:r>
            <a:r>
              <a:rPr lang="nl-NL" dirty="0" err="1">
                <a:solidFill>
                  <a:srgbClr val="000000"/>
                </a:solidFill>
              </a:rPr>
              <a:t>quis</a:t>
            </a:r>
            <a:r>
              <a:rPr lang="nl-NL" dirty="0">
                <a:solidFill>
                  <a:srgbClr val="000000"/>
                </a:solidFill>
              </a:rPr>
              <a:t> </a:t>
            </a:r>
            <a:r>
              <a:rPr lang="nl-NL" dirty="0" err="1">
                <a:solidFill>
                  <a:srgbClr val="000000"/>
                </a:solidFill>
              </a:rPr>
              <a:t>nostrud</a:t>
            </a:r>
            <a:r>
              <a:rPr lang="nl-NL" dirty="0">
                <a:solidFill>
                  <a:srgbClr val="000000"/>
                </a:solidFill>
              </a:rPr>
              <a:t> </a:t>
            </a:r>
            <a:r>
              <a:rPr lang="nl-NL" dirty="0" err="1">
                <a:solidFill>
                  <a:srgbClr val="000000"/>
                </a:solidFill>
              </a:rPr>
              <a:t>exercitation</a:t>
            </a:r>
            <a:r>
              <a:rPr lang="nl-NL" dirty="0">
                <a:solidFill>
                  <a:srgbClr val="000000"/>
                </a:solidFill>
              </a:rPr>
              <a:t> </a:t>
            </a:r>
            <a:r>
              <a:rPr lang="nl-NL" dirty="0" err="1">
                <a:solidFill>
                  <a:srgbClr val="000000"/>
                </a:solidFill>
              </a:rPr>
              <a:t>ullamco</a:t>
            </a:r>
            <a:r>
              <a:rPr lang="nl-NL" dirty="0">
                <a:solidFill>
                  <a:srgbClr val="000000"/>
                </a:solidFill>
              </a:rPr>
              <a:t> </a:t>
            </a:r>
            <a:r>
              <a:rPr lang="nl-NL" dirty="0" err="1">
                <a:solidFill>
                  <a:srgbClr val="000000"/>
                </a:solidFill>
              </a:rPr>
              <a:t>laboris</a:t>
            </a:r>
            <a:r>
              <a:rPr lang="nl-NL" dirty="0">
                <a:solidFill>
                  <a:srgbClr val="000000"/>
                </a:solidFill>
              </a:rPr>
              <a:t> </a:t>
            </a:r>
            <a:r>
              <a:rPr lang="nl-NL" dirty="0" err="1">
                <a:solidFill>
                  <a:srgbClr val="000000"/>
                </a:solidFill>
              </a:rPr>
              <a:t>nisi</a:t>
            </a:r>
            <a:r>
              <a:rPr lang="nl-NL" dirty="0">
                <a:solidFill>
                  <a:srgbClr val="000000"/>
                </a:solidFill>
              </a:rPr>
              <a:t> ut </a:t>
            </a:r>
            <a:r>
              <a:rPr lang="nl-NL" dirty="0" err="1">
                <a:solidFill>
                  <a:srgbClr val="000000"/>
                </a:solidFill>
              </a:rPr>
              <a:t>aliquip</a:t>
            </a:r>
            <a:r>
              <a:rPr lang="nl-NL" dirty="0">
                <a:solidFill>
                  <a:srgbClr val="000000"/>
                </a:solidFill>
              </a:rPr>
              <a:t> ex </a:t>
            </a:r>
            <a:r>
              <a:rPr lang="nl-NL" dirty="0" err="1">
                <a:solidFill>
                  <a:srgbClr val="000000"/>
                </a:solidFill>
              </a:rPr>
              <a:t>ea</a:t>
            </a:r>
            <a:r>
              <a:rPr lang="nl-NL" dirty="0">
                <a:solidFill>
                  <a:srgbClr val="000000"/>
                </a:solidFill>
              </a:rPr>
              <a:t> commodo </a:t>
            </a:r>
            <a:r>
              <a:rPr lang="nl-NL" dirty="0" err="1">
                <a:solidFill>
                  <a:srgbClr val="000000"/>
                </a:solidFill>
              </a:rPr>
              <a:t>consequat</a:t>
            </a:r>
            <a:r>
              <a:rPr lang="nl-NL" dirty="0">
                <a:solidFill>
                  <a:srgbClr val="000000"/>
                </a:solidFill>
              </a:rPr>
              <a:t>. Duis </a:t>
            </a:r>
            <a:r>
              <a:rPr lang="nl-NL" dirty="0" err="1">
                <a:solidFill>
                  <a:srgbClr val="000000"/>
                </a:solidFill>
              </a:rPr>
              <a:t>aute</a:t>
            </a:r>
            <a:r>
              <a:rPr lang="nl-NL" dirty="0">
                <a:solidFill>
                  <a:srgbClr val="000000"/>
                </a:solidFill>
              </a:rPr>
              <a:t> </a:t>
            </a:r>
            <a:r>
              <a:rPr lang="nl-NL" dirty="0" err="1">
                <a:solidFill>
                  <a:srgbClr val="000000"/>
                </a:solidFill>
              </a:rPr>
              <a:t>irure</a:t>
            </a:r>
            <a:r>
              <a:rPr lang="nl-NL" dirty="0">
                <a:solidFill>
                  <a:srgbClr val="000000"/>
                </a:solidFill>
              </a:rPr>
              <a:t> </a:t>
            </a:r>
            <a:r>
              <a:rPr lang="nl-NL" dirty="0" err="1">
                <a:solidFill>
                  <a:srgbClr val="000000"/>
                </a:solidFill>
              </a:rPr>
              <a:t>dolor</a:t>
            </a:r>
            <a:r>
              <a:rPr lang="nl-NL" dirty="0">
                <a:solidFill>
                  <a:srgbClr val="000000"/>
                </a:solidFill>
              </a:rPr>
              <a:t> in </a:t>
            </a:r>
            <a:r>
              <a:rPr lang="nl-NL" dirty="0" err="1">
                <a:solidFill>
                  <a:srgbClr val="000000"/>
                </a:solidFill>
              </a:rPr>
              <a:t>reprehenderit</a:t>
            </a:r>
            <a:r>
              <a:rPr lang="nl-NL" dirty="0">
                <a:solidFill>
                  <a:srgbClr val="000000"/>
                </a:solidFill>
              </a:rPr>
              <a:t> in </a:t>
            </a:r>
            <a:r>
              <a:rPr lang="nl-NL" dirty="0" err="1">
                <a:solidFill>
                  <a:srgbClr val="000000"/>
                </a:solidFill>
              </a:rPr>
              <a:t>voluptate</a:t>
            </a:r>
            <a:r>
              <a:rPr lang="nl-NL" dirty="0">
                <a:solidFill>
                  <a:srgbClr val="000000"/>
                </a:solidFill>
              </a:rPr>
              <a:t> </a:t>
            </a:r>
            <a:r>
              <a:rPr lang="nl-NL" dirty="0" err="1">
                <a:solidFill>
                  <a:srgbClr val="000000"/>
                </a:solidFill>
              </a:rPr>
              <a:t>velit</a:t>
            </a:r>
            <a:r>
              <a:rPr lang="nl-NL" dirty="0">
                <a:solidFill>
                  <a:srgbClr val="000000"/>
                </a:solidFill>
              </a:rPr>
              <a:t> </a:t>
            </a:r>
            <a:r>
              <a:rPr lang="nl-NL" dirty="0" err="1">
                <a:solidFill>
                  <a:srgbClr val="000000"/>
                </a:solidFill>
              </a:rPr>
              <a:t>esse</a:t>
            </a:r>
            <a:r>
              <a:rPr lang="nl-NL" dirty="0">
                <a:solidFill>
                  <a:srgbClr val="000000"/>
                </a:solidFill>
              </a:rPr>
              <a:t> </a:t>
            </a:r>
            <a:r>
              <a:rPr lang="nl-NL" dirty="0" err="1">
                <a:solidFill>
                  <a:srgbClr val="000000"/>
                </a:solidFill>
              </a:rPr>
              <a:t>cillum</a:t>
            </a:r>
            <a:r>
              <a:rPr lang="nl-NL" dirty="0">
                <a:solidFill>
                  <a:srgbClr val="000000"/>
                </a:solidFill>
              </a:rPr>
              <a:t> </a:t>
            </a:r>
            <a:r>
              <a:rPr lang="nl-NL" dirty="0" err="1">
                <a:solidFill>
                  <a:srgbClr val="000000"/>
                </a:solidFill>
              </a:rPr>
              <a:t>dolore</a:t>
            </a:r>
            <a:r>
              <a:rPr lang="nl-NL" dirty="0">
                <a:solidFill>
                  <a:srgbClr val="000000"/>
                </a:solidFill>
              </a:rPr>
              <a:t> </a:t>
            </a:r>
            <a:r>
              <a:rPr lang="nl-NL" dirty="0" err="1">
                <a:solidFill>
                  <a:srgbClr val="000000"/>
                </a:solidFill>
              </a:rPr>
              <a:t>eu</a:t>
            </a:r>
            <a:r>
              <a:rPr lang="nl-NL" dirty="0">
                <a:solidFill>
                  <a:srgbClr val="000000"/>
                </a:solidFill>
              </a:rPr>
              <a:t> </a:t>
            </a:r>
            <a:r>
              <a:rPr lang="nl-NL" dirty="0" err="1">
                <a:solidFill>
                  <a:srgbClr val="000000"/>
                </a:solidFill>
              </a:rPr>
              <a:t>fugiat</a:t>
            </a:r>
            <a:r>
              <a:rPr lang="nl-NL" dirty="0">
                <a:solidFill>
                  <a:srgbClr val="000000"/>
                </a:solidFill>
              </a:rPr>
              <a:t> </a:t>
            </a:r>
            <a:r>
              <a:rPr lang="nl-NL" dirty="0" err="1">
                <a:solidFill>
                  <a:srgbClr val="000000"/>
                </a:solidFill>
              </a:rPr>
              <a:t>nulla</a:t>
            </a:r>
            <a:r>
              <a:rPr lang="nl-NL" dirty="0">
                <a:solidFill>
                  <a:srgbClr val="000000"/>
                </a:solidFill>
              </a:rPr>
              <a:t> </a:t>
            </a:r>
            <a:r>
              <a:rPr lang="nl-NL" dirty="0" err="1">
                <a:solidFill>
                  <a:srgbClr val="000000"/>
                </a:solidFill>
              </a:rPr>
              <a:t>pariatur</a:t>
            </a:r>
            <a:r>
              <a:rPr lang="nl-NL" dirty="0">
                <a:solidFill>
                  <a:srgbClr val="000000"/>
                </a:solidFill>
              </a:rPr>
              <a:t>. </a:t>
            </a:r>
            <a:r>
              <a:rPr lang="nl-NL" dirty="0" err="1">
                <a:solidFill>
                  <a:srgbClr val="000000"/>
                </a:solidFill>
              </a:rPr>
              <a:t>Excepteur</a:t>
            </a:r>
            <a:r>
              <a:rPr lang="nl-NL" dirty="0">
                <a:solidFill>
                  <a:srgbClr val="000000"/>
                </a:solidFill>
              </a:rPr>
              <a:t> sint </a:t>
            </a:r>
            <a:r>
              <a:rPr lang="nl-NL" dirty="0" err="1">
                <a:solidFill>
                  <a:srgbClr val="000000"/>
                </a:solidFill>
              </a:rPr>
              <a:t>occaecat</a:t>
            </a:r>
            <a:r>
              <a:rPr lang="nl-NL" dirty="0">
                <a:solidFill>
                  <a:srgbClr val="000000"/>
                </a:solidFill>
              </a:rPr>
              <a:t> </a:t>
            </a:r>
            <a:r>
              <a:rPr lang="nl-NL" dirty="0" err="1">
                <a:solidFill>
                  <a:srgbClr val="000000"/>
                </a:solidFill>
              </a:rPr>
              <a:t>cupidatat</a:t>
            </a:r>
            <a:r>
              <a:rPr lang="nl-NL" dirty="0">
                <a:solidFill>
                  <a:srgbClr val="000000"/>
                </a:solidFill>
              </a:rPr>
              <a:t> non </a:t>
            </a:r>
            <a:r>
              <a:rPr lang="nl-NL" dirty="0" err="1">
                <a:solidFill>
                  <a:srgbClr val="000000"/>
                </a:solidFill>
              </a:rPr>
              <a:t>proident</a:t>
            </a:r>
            <a:r>
              <a:rPr lang="nl-NL" dirty="0">
                <a:solidFill>
                  <a:srgbClr val="000000"/>
                </a:solidFill>
              </a:rPr>
              <a:t>, </a:t>
            </a:r>
            <a:r>
              <a:rPr lang="nl-NL" dirty="0" err="1">
                <a:solidFill>
                  <a:srgbClr val="000000"/>
                </a:solidFill>
              </a:rPr>
              <a:t>sunt</a:t>
            </a:r>
            <a:r>
              <a:rPr lang="nl-NL" dirty="0">
                <a:solidFill>
                  <a:srgbClr val="000000"/>
                </a:solidFill>
              </a:rPr>
              <a:t> in culpa </a:t>
            </a:r>
            <a:r>
              <a:rPr lang="nl-NL" dirty="0" err="1">
                <a:solidFill>
                  <a:srgbClr val="000000"/>
                </a:solidFill>
              </a:rPr>
              <a:t>qui</a:t>
            </a:r>
            <a:r>
              <a:rPr lang="nl-NL" dirty="0">
                <a:solidFill>
                  <a:srgbClr val="000000"/>
                </a:solidFill>
              </a:rPr>
              <a:t> officia </a:t>
            </a:r>
            <a:r>
              <a:rPr lang="nl-NL" dirty="0" err="1">
                <a:solidFill>
                  <a:srgbClr val="000000"/>
                </a:solidFill>
              </a:rPr>
              <a:t>deserunt</a:t>
            </a:r>
            <a:r>
              <a:rPr lang="nl-NL" dirty="0">
                <a:solidFill>
                  <a:srgbClr val="000000"/>
                </a:solidFill>
              </a:rPr>
              <a:t> </a:t>
            </a:r>
            <a:r>
              <a:rPr lang="nl-NL" dirty="0" err="1">
                <a:solidFill>
                  <a:srgbClr val="000000"/>
                </a:solidFill>
              </a:rPr>
              <a:t>mollit</a:t>
            </a:r>
            <a:r>
              <a:rPr lang="nl-NL" dirty="0">
                <a:solidFill>
                  <a:srgbClr val="000000"/>
                </a:solidFill>
              </a:rPr>
              <a:t> </a:t>
            </a:r>
            <a:r>
              <a:rPr lang="nl-NL" dirty="0" err="1">
                <a:solidFill>
                  <a:srgbClr val="000000"/>
                </a:solidFill>
              </a:rPr>
              <a:t>anim</a:t>
            </a:r>
            <a:r>
              <a:rPr lang="nl-NL" dirty="0">
                <a:solidFill>
                  <a:srgbClr val="000000"/>
                </a:solidFill>
              </a:rPr>
              <a:t> </a:t>
            </a:r>
            <a:r>
              <a:rPr lang="nl-NL" dirty="0" err="1">
                <a:solidFill>
                  <a:srgbClr val="000000"/>
                </a:solidFill>
              </a:rPr>
              <a:t>id</a:t>
            </a:r>
            <a:r>
              <a:rPr lang="nl-NL" dirty="0">
                <a:solidFill>
                  <a:srgbClr val="000000"/>
                </a:solidFill>
              </a:rPr>
              <a:t> </a:t>
            </a:r>
            <a:r>
              <a:rPr lang="nl-NL" dirty="0" err="1">
                <a:solidFill>
                  <a:srgbClr val="000000"/>
                </a:solidFill>
              </a:rPr>
              <a:t>est</a:t>
            </a:r>
            <a:r>
              <a:rPr lang="nl-NL" dirty="0">
                <a:solidFill>
                  <a:srgbClr val="000000"/>
                </a:solidFill>
              </a:rPr>
              <a:t> </a:t>
            </a:r>
            <a:r>
              <a:rPr lang="nl-NL" dirty="0" err="1">
                <a:solidFill>
                  <a:srgbClr val="000000"/>
                </a:solidFill>
              </a:rPr>
              <a:t>laborum</a:t>
            </a:r>
            <a:r>
              <a:rPr lang="nl-NL" dirty="0">
                <a:solidFill>
                  <a:srgbClr val="000000"/>
                </a:solidFill>
              </a:rPr>
              <a:t>.</a:t>
            </a:r>
          </a:p>
          <a:p>
            <a:pPr marL="0" indent="0">
              <a:buNone/>
            </a:pPr>
            <a:endParaRPr lang="nl-NL" dirty="0">
              <a:solidFill>
                <a:srgbClr val="000000"/>
              </a:solidFill>
            </a:endParaRPr>
          </a:p>
        </p:txBody>
      </p:sp>
    </p:spTree>
    <p:extLst>
      <p:ext uri="{BB962C8B-B14F-4D97-AF65-F5344CB8AC3E}">
        <p14:creationId xmlns:p14="http://schemas.microsoft.com/office/powerpoint/2010/main" val="133124210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4094</Words>
  <Application>Microsoft Office PowerPoint</Application>
  <PresentationFormat>Aangepast</PresentationFormat>
  <Paragraphs>160</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Podkova</vt:lpstr>
      <vt:lpstr>Roboto</vt:lpstr>
      <vt:lpstr>Tahoma</vt:lpstr>
      <vt:lpstr>Kantoorthema</vt:lpstr>
      <vt:lpstr>PowerPoint-presentatie</vt:lpstr>
      <vt:lpstr>Ruimte voor titel </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Servia | Zuiver C</dc:creator>
  <cp:lastModifiedBy>Marisca Boer | Zuiver C</cp:lastModifiedBy>
  <cp:revision>5</cp:revision>
  <dcterms:created xsi:type="dcterms:W3CDTF">2022-09-07T07:33:46Z</dcterms:created>
  <dcterms:modified xsi:type="dcterms:W3CDTF">2022-09-25T12:02:06Z</dcterms:modified>
</cp:coreProperties>
</file>